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2E2B21"/>
        </a:solidFill>
        <a:effectLst/>
        <a:uFillTx/>
        <a:latin typeface="Tw Cen MT"/>
        <a:ea typeface="Tw Cen MT"/>
        <a:cs typeface="Tw Cen MT"/>
        <a:sym typeface="Tw Cen MT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2E2B21"/>
        </a:solidFill>
        <a:effectLst/>
        <a:uFillTx/>
        <a:latin typeface="Tw Cen MT"/>
        <a:ea typeface="Tw Cen MT"/>
        <a:cs typeface="Tw Cen MT"/>
        <a:sym typeface="Tw Cen MT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2E2B21"/>
        </a:solidFill>
        <a:effectLst/>
        <a:uFillTx/>
        <a:latin typeface="Tw Cen MT"/>
        <a:ea typeface="Tw Cen MT"/>
        <a:cs typeface="Tw Cen MT"/>
        <a:sym typeface="Tw Cen MT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2E2B21"/>
        </a:solidFill>
        <a:effectLst/>
        <a:uFillTx/>
        <a:latin typeface="Tw Cen MT"/>
        <a:ea typeface="Tw Cen MT"/>
        <a:cs typeface="Tw Cen MT"/>
        <a:sym typeface="Tw Cen MT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2E2B21"/>
        </a:solidFill>
        <a:effectLst/>
        <a:uFillTx/>
        <a:latin typeface="Tw Cen MT"/>
        <a:ea typeface="Tw Cen MT"/>
        <a:cs typeface="Tw Cen MT"/>
        <a:sym typeface="Tw Cen MT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2E2B21"/>
        </a:solidFill>
        <a:effectLst/>
        <a:uFillTx/>
        <a:latin typeface="Tw Cen MT"/>
        <a:ea typeface="Tw Cen MT"/>
        <a:cs typeface="Tw Cen MT"/>
        <a:sym typeface="Tw Cen MT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2E2B21"/>
        </a:solidFill>
        <a:effectLst/>
        <a:uFillTx/>
        <a:latin typeface="Tw Cen MT"/>
        <a:ea typeface="Tw Cen MT"/>
        <a:cs typeface="Tw Cen MT"/>
        <a:sym typeface="Tw Cen MT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2E2B21"/>
        </a:solidFill>
        <a:effectLst/>
        <a:uFillTx/>
        <a:latin typeface="Tw Cen MT"/>
        <a:ea typeface="Tw Cen MT"/>
        <a:cs typeface="Tw Cen MT"/>
        <a:sym typeface="Tw Cen MT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2E2B21"/>
        </a:solidFill>
        <a:effectLst/>
        <a:uFillTx/>
        <a:latin typeface="Tw Cen MT"/>
        <a:ea typeface="Tw Cen MT"/>
        <a:cs typeface="Tw Cen MT"/>
        <a:sym typeface="Tw Cen M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Tw Cen MT"/>
          <a:ea typeface="Tw Cen MT"/>
          <a:cs typeface="Tw Cen MT"/>
        </a:font>
        <a:srgbClr val="2E2B21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1E0D6"/>
          </a:solidFill>
        </a:fill>
      </a:tcStyle>
    </a:wholeTbl>
    <a:band2H>
      <a:tcTxStyle b="def" i="def"/>
      <a:tcStyle>
        <a:tcBdr/>
        <a:fill>
          <a:solidFill>
            <a:srgbClr val="F1F0EC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w Cen MT"/>
          <a:ea typeface="Tw Cen MT"/>
          <a:cs typeface="Tw Cen MT"/>
        </a:font>
        <a:srgbClr val="2E2B21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EECD3"/>
          </a:solidFill>
        </a:fill>
      </a:tcStyle>
    </a:wholeTbl>
    <a:band2H>
      <a:tcTxStyle b="def" i="def"/>
      <a:tcStyle>
        <a:tcBdr/>
        <a:fill>
          <a:solidFill>
            <a:srgbClr val="F7F6EA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w Cen MT"/>
          <a:ea typeface="Tw Cen MT"/>
          <a:cs typeface="Tw Cen MT"/>
        </a:font>
        <a:srgbClr val="2E2B21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4DFD9"/>
          </a:solidFill>
        </a:fill>
      </a:tcStyle>
    </a:wholeTbl>
    <a:band2H>
      <a:tcTxStyle b="def" i="def"/>
      <a:tcStyle>
        <a:tcBdr/>
        <a:fill>
          <a:solidFill>
            <a:srgbClr val="F2F0ED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w Cen MT"/>
          <a:ea typeface="Tw Cen MT"/>
          <a:cs typeface="Tw Cen MT"/>
        </a:font>
        <a:srgbClr val="2E2B2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7E7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2E2B2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2E2B21"/>
              </a:solidFill>
              <a:prstDash val="solid"/>
              <a:round/>
            </a:ln>
          </a:top>
          <a:bottom>
            <a:ln w="25400" cap="flat">
              <a:solidFill>
                <a:srgbClr val="2E2B21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E2B21"/>
              </a:solidFill>
              <a:prstDash val="solid"/>
              <a:round/>
            </a:ln>
          </a:top>
          <a:bottom>
            <a:ln w="25400" cap="flat">
              <a:solidFill>
                <a:srgbClr val="2E2B21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w Cen MT"/>
          <a:ea typeface="Tw Cen MT"/>
          <a:cs typeface="Tw Cen MT"/>
        </a:font>
        <a:srgbClr val="2E2B21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BCB"/>
          </a:solidFill>
        </a:fill>
      </a:tcStyle>
    </a:wholeTbl>
    <a:band2H>
      <a:tcTxStyle b="def" i="def"/>
      <a:tcStyle>
        <a:tcBdr/>
        <a:fill>
          <a:solidFill>
            <a:srgbClr val="E7E7E7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E2B21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E2B21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E2B21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w Cen MT"/>
          <a:ea typeface="Tw Cen MT"/>
          <a:cs typeface="Tw Cen MT"/>
        </a:font>
        <a:srgbClr val="2E2B21"/>
      </a:tcTxStyle>
      <a:tcStyle>
        <a:tcBdr>
          <a:left>
            <a:ln w="12700" cap="flat">
              <a:solidFill>
                <a:srgbClr val="2E2B21"/>
              </a:solidFill>
              <a:prstDash val="solid"/>
              <a:round/>
            </a:ln>
          </a:left>
          <a:right>
            <a:ln w="12700" cap="flat">
              <a:solidFill>
                <a:srgbClr val="2E2B21"/>
              </a:solidFill>
              <a:prstDash val="solid"/>
              <a:round/>
            </a:ln>
          </a:right>
          <a:top>
            <a:ln w="12700" cap="flat">
              <a:solidFill>
                <a:srgbClr val="2E2B21"/>
              </a:solidFill>
              <a:prstDash val="solid"/>
              <a:round/>
            </a:ln>
          </a:top>
          <a:bottom>
            <a:ln w="12700" cap="flat">
              <a:solidFill>
                <a:srgbClr val="2E2B21"/>
              </a:solidFill>
              <a:prstDash val="solid"/>
              <a:round/>
            </a:ln>
          </a:bottom>
          <a:insideH>
            <a:ln w="12700" cap="flat">
              <a:solidFill>
                <a:srgbClr val="2E2B21"/>
              </a:solidFill>
              <a:prstDash val="solid"/>
              <a:round/>
            </a:ln>
          </a:insideH>
          <a:insideV>
            <a:ln w="12700" cap="flat">
              <a:solidFill>
                <a:srgbClr val="2E2B21"/>
              </a:solidFill>
              <a:prstDash val="solid"/>
              <a:round/>
            </a:ln>
          </a:insideV>
        </a:tcBdr>
        <a:fill>
          <a:solidFill>
            <a:srgbClr val="2E2B21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2E2B21"/>
      </a:tcTxStyle>
      <a:tcStyle>
        <a:tcBdr>
          <a:left>
            <a:ln w="12700" cap="flat">
              <a:solidFill>
                <a:srgbClr val="2E2B21"/>
              </a:solidFill>
              <a:prstDash val="solid"/>
              <a:round/>
            </a:ln>
          </a:left>
          <a:right>
            <a:ln w="12700" cap="flat">
              <a:solidFill>
                <a:srgbClr val="2E2B21"/>
              </a:solidFill>
              <a:prstDash val="solid"/>
              <a:round/>
            </a:ln>
          </a:right>
          <a:top>
            <a:ln w="12700" cap="flat">
              <a:solidFill>
                <a:srgbClr val="2E2B21"/>
              </a:solidFill>
              <a:prstDash val="solid"/>
              <a:round/>
            </a:ln>
          </a:top>
          <a:bottom>
            <a:ln w="12700" cap="flat">
              <a:solidFill>
                <a:srgbClr val="2E2B21"/>
              </a:solidFill>
              <a:prstDash val="solid"/>
              <a:round/>
            </a:ln>
          </a:bottom>
          <a:insideH>
            <a:ln w="12700" cap="flat">
              <a:solidFill>
                <a:srgbClr val="2E2B21"/>
              </a:solidFill>
              <a:prstDash val="solid"/>
              <a:round/>
            </a:ln>
          </a:insideH>
          <a:insideV>
            <a:ln w="12700" cap="flat">
              <a:solidFill>
                <a:srgbClr val="2E2B21"/>
              </a:solidFill>
              <a:prstDash val="solid"/>
              <a:round/>
            </a:ln>
          </a:insideV>
        </a:tcBdr>
        <a:fill>
          <a:solidFill>
            <a:srgbClr val="2E2B21">
              <a:alpha val="20000"/>
            </a:srgbClr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2E2B21"/>
      </a:tcTxStyle>
      <a:tcStyle>
        <a:tcBdr>
          <a:left>
            <a:ln w="12700" cap="flat">
              <a:solidFill>
                <a:srgbClr val="2E2B21"/>
              </a:solidFill>
              <a:prstDash val="solid"/>
              <a:round/>
            </a:ln>
          </a:left>
          <a:right>
            <a:ln w="12700" cap="flat">
              <a:solidFill>
                <a:srgbClr val="2E2B21"/>
              </a:solidFill>
              <a:prstDash val="solid"/>
              <a:round/>
            </a:ln>
          </a:right>
          <a:top>
            <a:ln w="50800" cap="flat">
              <a:solidFill>
                <a:srgbClr val="2E2B21"/>
              </a:solidFill>
              <a:prstDash val="solid"/>
              <a:round/>
            </a:ln>
          </a:top>
          <a:bottom>
            <a:ln w="12700" cap="flat">
              <a:solidFill>
                <a:srgbClr val="2E2B21"/>
              </a:solidFill>
              <a:prstDash val="solid"/>
              <a:round/>
            </a:ln>
          </a:bottom>
          <a:insideH>
            <a:ln w="12700" cap="flat">
              <a:solidFill>
                <a:srgbClr val="2E2B21"/>
              </a:solidFill>
              <a:prstDash val="solid"/>
              <a:round/>
            </a:ln>
          </a:insideH>
          <a:insideV>
            <a:ln w="12700" cap="flat">
              <a:solidFill>
                <a:srgbClr val="2E2B21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2E2B21"/>
      </a:tcTxStyle>
      <a:tcStyle>
        <a:tcBdr>
          <a:left>
            <a:ln w="12700" cap="flat">
              <a:solidFill>
                <a:srgbClr val="2E2B21"/>
              </a:solidFill>
              <a:prstDash val="solid"/>
              <a:round/>
            </a:ln>
          </a:left>
          <a:right>
            <a:ln w="12700" cap="flat">
              <a:solidFill>
                <a:srgbClr val="2E2B21"/>
              </a:solidFill>
              <a:prstDash val="solid"/>
              <a:round/>
            </a:ln>
          </a:right>
          <a:top>
            <a:ln w="12700" cap="flat">
              <a:solidFill>
                <a:srgbClr val="2E2B21"/>
              </a:solidFill>
              <a:prstDash val="solid"/>
              <a:round/>
            </a:ln>
          </a:top>
          <a:bottom>
            <a:ln w="25400" cap="flat">
              <a:solidFill>
                <a:srgbClr val="2E2B21"/>
              </a:solidFill>
              <a:prstDash val="solid"/>
              <a:round/>
            </a:ln>
          </a:bottom>
          <a:insideH>
            <a:ln w="12700" cap="flat">
              <a:solidFill>
                <a:srgbClr val="2E2B21"/>
              </a:solidFill>
              <a:prstDash val="solid"/>
              <a:round/>
            </a:ln>
          </a:insideH>
          <a:insideV>
            <a:ln w="12700" cap="flat">
              <a:solidFill>
                <a:srgbClr val="2E2B21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2" name="Shape 12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/>
          <p:nvPr/>
        </p:nvSpPr>
        <p:spPr>
          <a:xfrm>
            <a:off x="0" y="-2"/>
            <a:ext cx="12192000" cy="457200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2" name="Texto del título"/>
          <p:cNvSpPr txBox="1"/>
          <p:nvPr>
            <p:ph type="title"/>
          </p:nvPr>
        </p:nvSpPr>
        <p:spPr>
          <a:xfrm>
            <a:off x="457200" y="4960137"/>
            <a:ext cx="7772400" cy="1463041"/>
          </a:xfrm>
          <a:prstGeom prst="rect">
            <a:avLst/>
          </a:prstGeom>
        </p:spPr>
        <p:txBody>
          <a:bodyPr/>
          <a:lstStyle>
            <a:lvl1pPr algn="r">
              <a:defRPr spc="200"/>
            </a:lvl1pPr>
          </a:lstStyle>
          <a:p>
            <a:pPr/>
            <a:r>
              <a:t>Texto del título</a:t>
            </a:r>
          </a:p>
        </p:txBody>
      </p:sp>
      <p:sp>
        <p:nvSpPr>
          <p:cNvPr id="13" name="Nivel de texto 1…"/>
          <p:cNvSpPr txBox="1"/>
          <p:nvPr>
            <p:ph type="body" sz="quarter" idx="1"/>
          </p:nvPr>
        </p:nvSpPr>
        <p:spPr>
          <a:xfrm>
            <a:off x="8610600" y="4960137"/>
            <a:ext cx="3200400" cy="1463041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200"/>
              </a:spcBef>
              <a:buClrTx/>
              <a:buSzTx/>
              <a:buFontTx/>
              <a:buNone/>
              <a:defRPr sz="1800">
                <a:solidFill>
                  <a:srgbClr val="474233"/>
                </a:solidFill>
              </a:defRPr>
            </a:lvl1pPr>
            <a:lvl2pPr marL="0" indent="457200">
              <a:lnSpc>
                <a:spcPct val="100000"/>
              </a:lnSpc>
              <a:spcBef>
                <a:spcPts val="200"/>
              </a:spcBef>
              <a:buClrTx/>
              <a:buSzTx/>
              <a:buFontTx/>
              <a:buNone/>
              <a:defRPr sz="1800">
                <a:solidFill>
                  <a:srgbClr val="474233"/>
                </a:solidFill>
              </a:defRPr>
            </a:lvl2pPr>
            <a:lvl3pPr marL="0" indent="914400">
              <a:lnSpc>
                <a:spcPct val="100000"/>
              </a:lnSpc>
              <a:spcBef>
                <a:spcPts val="200"/>
              </a:spcBef>
              <a:buClrTx/>
              <a:buSzTx/>
              <a:buFontTx/>
              <a:buNone/>
              <a:defRPr sz="1800">
                <a:solidFill>
                  <a:srgbClr val="474233"/>
                </a:solidFill>
              </a:defRPr>
            </a:lvl3pPr>
            <a:lvl4pPr marL="0" indent="1371600">
              <a:lnSpc>
                <a:spcPct val="100000"/>
              </a:lnSpc>
              <a:spcBef>
                <a:spcPts val="200"/>
              </a:spcBef>
              <a:buClrTx/>
              <a:buSzTx/>
              <a:buFontTx/>
              <a:buNone/>
              <a:defRPr sz="1800">
                <a:solidFill>
                  <a:srgbClr val="474233"/>
                </a:solidFill>
              </a:defRPr>
            </a:lvl4pPr>
            <a:lvl5pPr marL="0" indent="1828800">
              <a:lnSpc>
                <a:spcPct val="100000"/>
              </a:lnSpc>
              <a:spcBef>
                <a:spcPts val="200"/>
              </a:spcBef>
              <a:buClrTx/>
              <a:buSzTx/>
              <a:buFontTx/>
              <a:buNone/>
              <a:defRPr sz="1800">
                <a:solidFill>
                  <a:srgbClr val="474233"/>
                </a:solidFill>
              </a:defRPr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4" name="Straight Connector 7"/>
          <p:cNvSpPr/>
          <p:nvPr/>
        </p:nvSpPr>
        <p:spPr>
          <a:xfrm flipV="1">
            <a:off x="8386842" y="5264105"/>
            <a:ext cx="1" cy="914401"/>
          </a:xfrm>
          <a:prstGeom prst="line">
            <a:avLst/>
          </a:prstGeom>
          <a:ln w="19050">
            <a:solidFill>
              <a:schemeClr val="accent2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5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traight Connector 6"/>
          <p:cNvSpPr/>
          <p:nvPr/>
        </p:nvSpPr>
        <p:spPr>
          <a:xfrm flipV="1">
            <a:off x="762000" y="826323"/>
            <a:ext cx="1" cy="914401"/>
          </a:xfrm>
          <a:prstGeom prst="line">
            <a:avLst/>
          </a:prstGeom>
          <a:ln w="19050">
            <a:solidFill>
              <a:schemeClr val="accent2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03" name="Texto del título"/>
          <p:cNvSpPr txBox="1"/>
          <p:nvPr>
            <p:ph type="title"/>
          </p:nvPr>
        </p:nvSpPr>
        <p:spPr>
          <a:xfrm>
            <a:off x="1024127" y="585216"/>
            <a:ext cx="9720073" cy="1499617"/>
          </a:xfrm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104" name="Nivel de texto 1…"/>
          <p:cNvSpPr txBox="1"/>
          <p:nvPr>
            <p:ph type="body" idx="1"/>
          </p:nvPr>
        </p:nvSpPr>
        <p:spPr>
          <a:xfrm>
            <a:off x="1024127" y="2286000"/>
            <a:ext cx="9720073" cy="4023360"/>
          </a:xfrm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05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o del título"/>
          <p:cNvSpPr txBox="1"/>
          <p:nvPr>
            <p:ph type="title"/>
          </p:nvPr>
        </p:nvSpPr>
        <p:spPr>
          <a:xfrm>
            <a:off x="8724900" y="762000"/>
            <a:ext cx="2628900" cy="5410200"/>
          </a:xfrm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113" name="Nivel de texto 1…"/>
          <p:cNvSpPr txBox="1"/>
          <p:nvPr>
            <p:ph type="body" idx="1"/>
          </p:nvPr>
        </p:nvSpPr>
        <p:spPr>
          <a:xfrm>
            <a:off x="990600" y="762000"/>
            <a:ext cx="7581900" cy="5410200"/>
          </a:xfrm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14" name="Straight Connector 6"/>
          <p:cNvSpPr/>
          <p:nvPr/>
        </p:nvSpPr>
        <p:spPr>
          <a:xfrm>
            <a:off x="9601835" y="515828"/>
            <a:ext cx="914401" cy="1"/>
          </a:xfrm>
          <a:prstGeom prst="line">
            <a:avLst/>
          </a:prstGeom>
          <a:ln w="19050">
            <a:solidFill>
              <a:schemeClr val="accent2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15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traight Connector 6"/>
          <p:cNvSpPr/>
          <p:nvPr/>
        </p:nvSpPr>
        <p:spPr>
          <a:xfrm flipV="1">
            <a:off x="762000" y="826323"/>
            <a:ext cx="1" cy="914401"/>
          </a:xfrm>
          <a:prstGeom prst="line">
            <a:avLst/>
          </a:prstGeom>
          <a:ln w="19050">
            <a:solidFill>
              <a:schemeClr val="accent2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3" name="Texto del título"/>
          <p:cNvSpPr txBox="1"/>
          <p:nvPr>
            <p:ph type="title"/>
          </p:nvPr>
        </p:nvSpPr>
        <p:spPr>
          <a:xfrm>
            <a:off x="1024127" y="585216"/>
            <a:ext cx="9720073" cy="1499617"/>
          </a:xfrm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24" name="Nivel de texto 1…"/>
          <p:cNvSpPr txBox="1"/>
          <p:nvPr>
            <p:ph type="body" idx="1"/>
          </p:nvPr>
        </p:nvSpPr>
        <p:spPr>
          <a:xfrm>
            <a:off x="1024127" y="2286000"/>
            <a:ext cx="9720073" cy="4023360"/>
          </a:xfrm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5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6"/>
          <p:cNvSpPr/>
          <p:nvPr/>
        </p:nvSpPr>
        <p:spPr>
          <a:xfrm>
            <a:off x="0" y="-2"/>
            <a:ext cx="12192000" cy="4572001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3" name="Texto del título"/>
          <p:cNvSpPr txBox="1"/>
          <p:nvPr>
            <p:ph type="title"/>
          </p:nvPr>
        </p:nvSpPr>
        <p:spPr>
          <a:xfrm>
            <a:off x="457200" y="4960137"/>
            <a:ext cx="7772400" cy="1463041"/>
          </a:xfrm>
          <a:prstGeom prst="rect">
            <a:avLst/>
          </a:prstGeom>
        </p:spPr>
        <p:txBody>
          <a:bodyPr/>
          <a:lstStyle>
            <a:lvl1pPr algn="r">
              <a:defRPr spc="200"/>
            </a:lvl1pPr>
          </a:lstStyle>
          <a:p>
            <a:pPr/>
            <a:r>
              <a:t>Texto del título</a:t>
            </a:r>
          </a:p>
        </p:txBody>
      </p:sp>
      <p:sp>
        <p:nvSpPr>
          <p:cNvPr id="34" name="Nivel de texto 1…"/>
          <p:cNvSpPr txBox="1"/>
          <p:nvPr>
            <p:ph type="body" sz="quarter" idx="1"/>
          </p:nvPr>
        </p:nvSpPr>
        <p:spPr>
          <a:xfrm>
            <a:off x="8610600" y="4960137"/>
            <a:ext cx="3200400" cy="1463041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200"/>
              </a:spcBef>
              <a:buClrTx/>
              <a:buSzTx/>
              <a:buFontTx/>
              <a:buNone/>
              <a:defRPr sz="1800">
                <a:solidFill>
                  <a:srgbClr val="474233"/>
                </a:solidFill>
              </a:defRPr>
            </a:lvl1pPr>
            <a:lvl2pPr marL="0" indent="457200">
              <a:lnSpc>
                <a:spcPct val="100000"/>
              </a:lnSpc>
              <a:spcBef>
                <a:spcPts val="200"/>
              </a:spcBef>
              <a:buClrTx/>
              <a:buSzTx/>
              <a:buFontTx/>
              <a:buNone/>
              <a:defRPr sz="1800">
                <a:solidFill>
                  <a:srgbClr val="474233"/>
                </a:solidFill>
              </a:defRPr>
            </a:lvl2pPr>
            <a:lvl3pPr marL="0" indent="914400">
              <a:lnSpc>
                <a:spcPct val="100000"/>
              </a:lnSpc>
              <a:spcBef>
                <a:spcPts val="200"/>
              </a:spcBef>
              <a:buClrTx/>
              <a:buSzTx/>
              <a:buFontTx/>
              <a:buNone/>
              <a:defRPr sz="1800">
                <a:solidFill>
                  <a:srgbClr val="474233"/>
                </a:solidFill>
              </a:defRPr>
            </a:lvl3pPr>
            <a:lvl4pPr marL="0" indent="1371600">
              <a:lnSpc>
                <a:spcPct val="100000"/>
              </a:lnSpc>
              <a:spcBef>
                <a:spcPts val="200"/>
              </a:spcBef>
              <a:buClrTx/>
              <a:buSzTx/>
              <a:buFontTx/>
              <a:buNone/>
              <a:defRPr sz="1800">
                <a:solidFill>
                  <a:srgbClr val="474233"/>
                </a:solidFill>
              </a:defRPr>
            </a:lvl4pPr>
            <a:lvl5pPr marL="0" indent="1828800">
              <a:lnSpc>
                <a:spcPct val="100000"/>
              </a:lnSpc>
              <a:spcBef>
                <a:spcPts val="200"/>
              </a:spcBef>
              <a:buClrTx/>
              <a:buSzTx/>
              <a:buFontTx/>
              <a:buNone/>
              <a:defRPr sz="1800">
                <a:solidFill>
                  <a:srgbClr val="474233"/>
                </a:solidFill>
              </a:defRPr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5" name="Straight Connector 7"/>
          <p:cNvSpPr/>
          <p:nvPr/>
        </p:nvSpPr>
        <p:spPr>
          <a:xfrm flipV="1">
            <a:off x="8386842" y="5264105"/>
            <a:ext cx="1" cy="914401"/>
          </a:xfrm>
          <a:prstGeom prst="line">
            <a:avLst/>
          </a:prstGeom>
          <a:ln w="19050">
            <a:solidFill>
              <a:schemeClr val="accent3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6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traight Connector 6"/>
          <p:cNvSpPr/>
          <p:nvPr/>
        </p:nvSpPr>
        <p:spPr>
          <a:xfrm flipV="1">
            <a:off x="762000" y="826323"/>
            <a:ext cx="1" cy="914401"/>
          </a:xfrm>
          <a:prstGeom prst="line">
            <a:avLst/>
          </a:prstGeom>
          <a:ln w="19050">
            <a:solidFill>
              <a:schemeClr val="accent2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4" name="Texto del título"/>
          <p:cNvSpPr txBox="1"/>
          <p:nvPr>
            <p:ph type="title"/>
          </p:nvPr>
        </p:nvSpPr>
        <p:spPr>
          <a:xfrm>
            <a:off x="1024127" y="585216"/>
            <a:ext cx="9720073" cy="1499617"/>
          </a:xfrm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45" name="Nivel de texto 1…"/>
          <p:cNvSpPr txBox="1"/>
          <p:nvPr>
            <p:ph type="body" sz="half" idx="1"/>
          </p:nvPr>
        </p:nvSpPr>
        <p:spPr>
          <a:xfrm>
            <a:off x="1024127" y="2286000"/>
            <a:ext cx="4754881" cy="4023360"/>
          </a:xfrm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6" name="Número de diapositiva"/>
          <p:cNvSpPr txBox="1"/>
          <p:nvPr>
            <p:ph type="sldNum" sz="quarter" idx="2"/>
          </p:nvPr>
        </p:nvSpPr>
        <p:spPr>
          <a:xfrm>
            <a:off x="10837333" y="6492294"/>
            <a:ext cx="244288" cy="2311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traight Connector 6"/>
          <p:cNvSpPr/>
          <p:nvPr/>
        </p:nvSpPr>
        <p:spPr>
          <a:xfrm flipV="1">
            <a:off x="762000" y="826323"/>
            <a:ext cx="1" cy="914401"/>
          </a:xfrm>
          <a:prstGeom prst="line">
            <a:avLst/>
          </a:prstGeom>
          <a:ln w="19050">
            <a:solidFill>
              <a:schemeClr val="accent2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4" name="Texto del título"/>
          <p:cNvSpPr txBox="1"/>
          <p:nvPr>
            <p:ph type="title"/>
          </p:nvPr>
        </p:nvSpPr>
        <p:spPr>
          <a:xfrm>
            <a:off x="1024127" y="585216"/>
            <a:ext cx="9720073" cy="1499617"/>
          </a:xfrm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55" name="Nivel de texto 1…"/>
          <p:cNvSpPr txBox="1"/>
          <p:nvPr>
            <p:ph type="body" sz="quarter" idx="1"/>
          </p:nvPr>
        </p:nvSpPr>
        <p:spPr>
          <a:xfrm>
            <a:off x="1024127" y="2179635"/>
            <a:ext cx="4754881" cy="822961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2300">
                <a:solidFill>
                  <a:srgbClr val="689C9A"/>
                </a:solidFill>
              </a:defRPr>
            </a:lvl1pPr>
            <a:lvl2pPr marL="0" indent="457200">
              <a:spcBef>
                <a:spcPts val="0"/>
              </a:spcBef>
              <a:buClrTx/>
              <a:buSzTx/>
              <a:buFontTx/>
              <a:buNone/>
              <a:defRPr sz="2300">
                <a:solidFill>
                  <a:srgbClr val="689C9A"/>
                </a:solidFill>
              </a:defRPr>
            </a:lvl2pPr>
            <a:lvl3pPr marL="0" indent="914400">
              <a:spcBef>
                <a:spcPts val="0"/>
              </a:spcBef>
              <a:buClrTx/>
              <a:buSzTx/>
              <a:buFontTx/>
              <a:buNone/>
              <a:defRPr sz="2300">
                <a:solidFill>
                  <a:srgbClr val="689C9A"/>
                </a:solidFill>
              </a:defRPr>
            </a:lvl3pPr>
            <a:lvl4pPr marL="0" indent="1371600">
              <a:spcBef>
                <a:spcPts val="0"/>
              </a:spcBef>
              <a:buClrTx/>
              <a:buSzTx/>
              <a:buFontTx/>
              <a:buNone/>
              <a:defRPr sz="2300">
                <a:solidFill>
                  <a:srgbClr val="689C9A"/>
                </a:solidFill>
              </a:defRPr>
            </a:lvl4pPr>
            <a:lvl5pPr marL="0" indent="1828800">
              <a:spcBef>
                <a:spcPts val="0"/>
              </a:spcBef>
              <a:buClrTx/>
              <a:buSzTx/>
              <a:buFontTx/>
              <a:buNone/>
              <a:defRPr sz="2300">
                <a:solidFill>
                  <a:srgbClr val="689C9A"/>
                </a:solidFill>
              </a:defRPr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6" name="Text Placeholder 4"/>
          <p:cNvSpPr/>
          <p:nvPr>
            <p:ph type="body" sz="quarter" idx="13"/>
          </p:nvPr>
        </p:nvSpPr>
        <p:spPr>
          <a:xfrm>
            <a:off x="5989320" y="2179635"/>
            <a:ext cx="4754880" cy="822961"/>
          </a:xfrm>
          <a:prstGeom prst="rect">
            <a:avLst/>
          </a:prstGeom>
        </p:spPr>
        <p:txBody>
          <a:bodyPr anchor="ctr"/>
          <a:lstStyle/>
          <a:p>
            <a:pPr marL="0" indent="0">
              <a:spcBef>
                <a:spcPts val="1800"/>
              </a:spcBef>
              <a:buClrTx/>
              <a:buSzTx/>
              <a:buFontTx/>
              <a:buNone/>
              <a:defRPr sz="2300">
                <a:solidFill>
                  <a:srgbClr val="689C9A"/>
                </a:solidFill>
              </a:defRPr>
            </a:pPr>
          </a:p>
        </p:txBody>
      </p:sp>
      <p:sp>
        <p:nvSpPr>
          <p:cNvPr id="57" name="Número de diapositiva"/>
          <p:cNvSpPr txBox="1"/>
          <p:nvPr>
            <p:ph type="sldNum" sz="quarter" idx="2"/>
          </p:nvPr>
        </p:nvSpPr>
        <p:spPr>
          <a:xfrm>
            <a:off x="10837333" y="6492294"/>
            <a:ext cx="244288" cy="2311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traight Connector 6"/>
          <p:cNvSpPr/>
          <p:nvPr/>
        </p:nvSpPr>
        <p:spPr>
          <a:xfrm flipV="1">
            <a:off x="762000" y="826323"/>
            <a:ext cx="1" cy="914401"/>
          </a:xfrm>
          <a:prstGeom prst="line">
            <a:avLst/>
          </a:prstGeom>
          <a:ln w="19050">
            <a:solidFill>
              <a:schemeClr val="accent2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5" name="Texto del título"/>
          <p:cNvSpPr txBox="1"/>
          <p:nvPr>
            <p:ph type="title"/>
          </p:nvPr>
        </p:nvSpPr>
        <p:spPr>
          <a:xfrm>
            <a:off x="1024127" y="585216"/>
            <a:ext cx="9720073" cy="1499617"/>
          </a:xfrm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66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traight Connector 6"/>
          <p:cNvSpPr/>
          <p:nvPr/>
        </p:nvSpPr>
        <p:spPr>
          <a:xfrm flipV="1">
            <a:off x="762000" y="826323"/>
            <a:ext cx="1" cy="914401"/>
          </a:xfrm>
          <a:prstGeom prst="line">
            <a:avLst/>
          </a:prstGeom>
          <a:ln w="19050">
            <a:solidFill>
              <a:schemeClr val="accent2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81" name="Texto del título"/>
          <p:cNvSpPr txBox="1"/>
          <p:nvPr>
            <p:ph type="title"/>
          </p:nvPr>
        </p:nvSpPr>
        <p:spPr>
          <a:xfrm>
            <a:off x="1024127" y="471509"/>
            <a:ext cx="4389122" cy="1737361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pPr/>
            <a:r>
              <a:t>Texto del título</a:t>
            </a:r>
          </a:p>
        </p:txBody>
      </p:sp>
      <p:sp>
        <p:nvSpPr>
          <p:cNvPr id="82" name="Nivel de texto 1…"/>
          <p:cNvSpPr txBox="1"/>
          <p:nvPr>
            <p:ph type="body" sz="half" idx="1"/>
          </p:nvPr>
        </p:nvSpPr>
        <p:spPr>
          <a:xfrm>
            <a:off x="5715000" y="822960"/>
            <a:ext cx="5678424" cy="518464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292608" indent="-164592">
              <a:defRPr sz="2400"/>
            </a:lvl2pPr>
            <a:lvl3pPr marL="516636" indent="-205740">
              <a:defRPr sz="2400"/>
            </a:lvl3pPr>
            <a:lvl4pPr marL="662939" indent="-205739">
              <a:defRPr sz="2400"/>
            </a:lvl4pPr>
            <a:lvl5pPr marL="845819" indent="-205739">
              <a:defRPr sz="24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83" name="Text Placeholder 3"/>
          <p:cNvSpPr/>
          <p:nvPr>
            <p:ph type="body" sz="quarter" idx="13"/>
          </p:nvPr>
        </p:nvSpPr>
        <p:spPr>
          <a:xfrm>
            <a:off x="1024127" y="2257506"/>
            <a:ext cx="4389122" cy="3762295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8000"/>
              </a:lnSpc>
              <a:spcBef>
                <a:spcPts val="600"/>
              </a:spcBef>
              <a:buClrTx/>
              <a:buSzTx/>
              <a:buFontTx/>
              <a:buNone/>
              <a:defRPr sz="1600"/>
            </a:pPr>
          </a:p>
        </p:txBody>
      </p:sp>
      <p:sp>
        <p:nvSpPr>
          <p:cNvPr id="84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o del título"/>
          <p:cNvSpPr txBox="1"/>
          <p:nvPr>
            <p:ph type="title"/>
          </p:nvPr>
        </p:nvSpPr>
        <p:spPr>
          <a:xfrm>
            <a:off x="457200" y="4960137"/>
            <a:ext cx="7772400" cy="1463041"/>
          </a:xfrm>
          <a:prstGeom prst="rect">
            <a:avLst/>
          </a:prstGeom>
        </p:spPr>
        <p:txBody>
          <a:bodyPr/>
          <a:lstStyle>
            <a:lvl1pPr algn="r">
              <a:defRPr spc="200"/>
            </a:lvl1pPr>
          </a:lstStyle>
          <a:p>
            <a:pPr/>
            <a:r>
              <a:t>Texto del título</a:t>
            </a:r>
          </a:p>
        </p:txBody>
      </p:sp>
      <p:sp>
        <p:nvSpPr>
          <p:cNvPr id="92" name="Picture Placeholder 2"/>
          <p:cNvSpPr/>
          <p:nvPr>
            <p:ph type="pic" idx="13"/>
          </p:nvPr>
        </p:nvSpPr>
        <p:spPr>
          <a:xfrm>
            <a:off x="0" y="-2"/>
            <a:ext cx="12188953" cy="45720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93" name="Nivel de texto 1…"/>
          <p:cNvSpPr txBox="1"/>
          <p:nvPr>
            <p:ph type="body" sz="quarter" idx="1"/>
          </p:nvPr>
        </p:nvSpPr>
        <p:spPr>
          <a:xfrm>
            <a:off x="8610600" y="4960137"/>
            <a:ext cx="3200400" cy="1463041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200"/>
              </a:spcBef>
              <a:buClrTx/>
              <a:buSzTx/>
              <a:buFontTx/>
              <a:buNone/>
              <a:defRPr sz="1800">
                <a:solidFill>
                  <a:srgbClr val="474233"/>
                </a:solidFill>
              </a:defRPr>
            </a:lvl1pPr>
            <a:lvl2pPr marL="0" indent="457200">
              <a:lnSpc>
                <a:spcPct val="100000"/>
              </a:lnSpc>
              <a:spcBef>
                <a:spcPts val="200"/>
              </a:spcBef>
              <a:buClrTx/>
              <a:buSzTx/>
              <a:buFontTx/>
              <a:buNone/>
              <a:defRPr sz="1800">
                <a:solidFill>
                  <a:srgbClr val="474233"/>
                </a:solidFill>
              </a:defRPr>
            </a:lvl2pPr>
            <a:lvl3pPr marL="0" indent="914400">
              <a:lnSpc>
                <a:spcPct val="100000"/>
              </a:lnSpc>
              <a:spcBef>
                <a:spcPts val="200"/>
              </a:spcBef>
              <a:buClrTx/>
              <a:buSzTx/>
              <a:buFontTx/>
              <a:buNone/>
              <a:defRPr sz="1800">
                <a:solidFill>
                  <a:srgbClr val="474233"/>
                </a:solidFill>
              </a:defRPr>
            </a:lvl3pPr>
            <a:lvl4pPr marL="0" indent="1371600">
              <a:lnSpc>
                <a:spcPct val="100000"/>
              </a:lnSpc>
              <a:spcBef>
                <a:spcPts val="200"/>
              </a:spcBef>
              <a:buClrTx/>
              <a:buSzTx/>
              <a:buFontTx/>
              <a:buNone/>
              <a:defRPr sz="1800">
                <a:solidFill>
                  <a:srgbClr val="474233"/>
                </a:solidFill>
              </a:defRPr>
            </a:lvl4pPr>
            <a:lvl5pPr marL="0" indent="1828800">
              <a:lnSpc>
                <a:spcPct val="100000"/>
              </a:lnSpc>
              <a:spcBef>
                <a:spcPts val="200"/>
              </a:spcBef>
              <a:buClrTx/>
              <a:buSzTx/>
              <a:buFontTx/>
              <a:buNone/>
              <a:defRPr sz="1800">
                <a:solidFill>
                  <a:srgbClr val="474233"/>
                </a:solidFill>
              </a:defRPr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4" name="Straight Connector 8"/>
          <p:cNvSpPr/>
          <p:nvPr/>
        </p:nvSpPr>
        <p:spPr>
          <a:xfrm flipV="1">
            <a:off x="8386842" y="5264105"/>
            <a:ext cx="1" cy="914401"/>
          </a:xfrm>
          <a:prstGeom prst="line">
            <a:avLst/>
          </a:prstGeom>
          <a:ln w="19050">
            <a:solidFill>
              <a:schemeClr val="accent2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5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/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Texto del título</a:t>
            </a:r>
          </a:p>
        </p:txBody>
      </p:sp>
      <p:sp>
        <p:nvSpPr>
          <p:cNvPr id="3" name="Nivel de texto 1…"/>
          <p:cNvSpPr txBox="1"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/>
          <p:nvPr>
            <p:ph type="sldNum" sz="quarter" idx="2"/>
          </p:nvPr>
        </p:nvSpPr>
        <p:spPr>
          <a:xfrm>
            <a:off x="10837333" y="6492293"/>
            <a:ext cx="244288" cy="2311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>
              <a:defRPr sz="1000">
                <a:solidFill>
                  <a:srgbClr val="474233"/>
                </a:solidFill>
                <a:latin typeface="Tw Cen MT Condensed"/>
                <a:ea typeface="Tw Cen MT Condensed"/>
                <a:cs typeface="Tw Cen MT Condensed"/>
                <a:sym typeface="Tw Cen MT Condensed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100" strike="noStrike" sz="5000" u="none">
          <a:ln>
            <a:noFill/>
          </a:ln>
          <a:solidFill>
            <a:srgbClr val="474233"/>
          </a:solidFill>
          <a:uFillTx/>
          <a:latin typeface="Tw Cen MT Condensed"/>
          <a:ea typeface="Tw Cen MT Condensed"/>
          <a:cs typeface="Tw Cen MT Condensed"/>
          <a:sym typeface="Tw Cen MT Condensed"/>
        </a:defRPr>
      </a:lvl1pPr>
      <a:lvl2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100" strike="noStrike" sz="5000" u="none">
          <a:ln>
            <a:noFill/>
          </a:ln>
          <a:solidFill>
            <a:srgbClr val="474233"/>
          </a:solidFill>
          <a:uFillTx/>
          <a:latin typeface="Tw Cen MT Condensed"/>
          <a:ea typeface="Tw Cen MT Condensed"/>
          <a:cs typeface="Tw Cen MT Condensed"/>
          <a:sym typeface="Tw Cen MT Condensed"/>
        </a:defRPr>
      </a:lvl2pPr>
      <a:lvl3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100" strike="noStrike" sz="5000" u="none">
          <a:ln>
            <a:noFill/>
          </a:ln>
          <a:solidFill>
            <a:srgbClr val="474233"/>
          </a:solidFill>
          <a:uFillTx/>
          <a:latin typeface="Tw Cen MT Condensed"/>
          <a:ea typeface="Tw Cen MT Condensed"/>
          <a:cs typeface="Tw Cen MT Condensed"/>
          <a:sym typeface="Tw Cen MT Condensed"/>
        </a:defRPr>
      </a:lvl3pPr>
      <a:lvl4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100" strike="noStrike" sz="5000" u="none">
          <a:ln>
            <a:noFill/>
          </a:ln>
          <a:solidFill>
            <a:srgbClr val="474233"/>
          </a:solidFill>
          <a:uFillTx/>
          <a:latin typeface="Tw Cen MT Condensed"/>
          <a:ea typeface="Tw Cen MT Condensed"/>
          <a:cs typeface="Tw Cen MT Condensed"/>
          <a:sym typeface="Tw Cen MT Condensed"/>
        </a:defRPr>
      </a:lvl4pPr>
      <a:lvl5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100" strike="noStrike" sz="5000" u="none">
          <a:ln>
            <a:noFill/>
          </a:ln>
          <a:solidFill>
            <a:srgbClr val="474233"/>
          </a:solidFill>
          <a:uFillTx/>
          <a:latin typeface="Tw Cen MT Condensed"/>
          <a:ea typeface="Tw Cen MT Condensed"/>
          <a:cs typeface="Tw Cen MT Condensed"/>
          <a:sym typeface="Tw Cen MT Condensed"/>
        </a:defRPr>
      </a:lvl5pPr>
      <a:lvl6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100" strike="noStrike" sz="5000" u="none">
          <a:ln>
            <a:noFill/>
          </a:ln>
          <a:solidFill>
            <a:srgbClr val="474233"/>
          </a:solidFill>
          <a:uFillTx/>
          <a:latin typeface="Tw Cen MT Condensed"/>
          <a:ea typeface="Tw Cen MT Condensed"/>
          <a:cs typeface="Tw Cen MT Condensed"/>
          <a:sym typeface="Tw Cen MT Condensed"/>
        </a:defRPr>
      </a:lvl6pPr>
      <a:lvl7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100" strike="noStrike" sz="5000" u="none">
          <a:ln>
            <a:noFill/>
          </a:ln>
          <a:solidFill>
            <a:srgbClr val="474233"/>
          </a:solidFill>
          <a:uFillTx/>
          <a:latin typeface="Tw Cen MT Condensed"/>
          <a:ea typeface="Tw Cen MT Condensed"/>
          <a:cs typeface="Tw Cen MT Condensed"/>
          <a:sym typeface="Tw Cen MT Condensed"/>
        </a:defRPr>
      </a:lvl7pPr>
      <a:lvl8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100" strike="noStrike" sz="5000" u="none">
          <a:ln>
            <a:noFill/>
          </a:ln>
          <a:solidFill>
            <a:srgbClr val="474233"/>
          </a:solidFill>
          <a:uFillTx/>
          <a:latin typeface="Tw Cen MT Condensed"/>
          <a:ea typeface="Tw Cen MT Condensed"/>
          <a:cs typeface="Tw Cen MT Condensed"/>
          <a:sym typeface="Tw Cen MT Condensed"/>
        </a:defRPr>
      </a:lvl8pPr>
      <a:lvl9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100" strike="noStrike" sz="5000" u="none">
          <a:ln>
            <a:noFill/>
          </a:ln>
          <a:solidFill>
            <a:srgbClr val="474233"/>
          </a:solidFill>
          <a:uFillTx/>
          <a:latin typeface="Tw Cen MT Condensed"/>
          <a:ea typeface="Tw Cen MT Condensed"/>
          <a:cs typeface="Tw Cen MT Condensed"/>
          <a:sym typeface="Tw Cen MT Condensed"/>
        </a:defRPr>
      </a:lvl9pPr>
    </p:titleStyle>
    <p:bodyStyle>
      <a:lvl1pPr marL="91439" marR="0" indent="-91439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2"/>
        </a:buClr>
        <a:buSzPct val="100000"/>
        <a:buFont typeface="Tw Cen MT"/>
        <a:buChar char=" "/>
        <a:tabLst/>
        <a:defRPr b="0" baseline="0" cap="none" i="0" spc="0" strike="noStrike" sz="2200" u="none">
          <a:ln>
            <a:noFill/>
          </a:ln>
          <a:solidFill>
            <a:srgbClr val="2E2B21"/>
          </a:solidFill>
          <a:uFillTx/>
          <a:latin typeface="Tw Cen MT"/>
          <a:ea typeface="Tw Cen MT"/>
          <a:cs typeface="Tw Cen MT"/>
          <a:sym typeface="Tw Cen MT"/>
        </a:defRPr>
      </a:lvl1pPr>
      <a:lvl2pPr marL="295655" marR="0" indent="-167639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2"/>
        </a:buClr>
        <a:buSzPct val="100000"/>
        <a:buFont typeface="Tw Cen MT"/>
        <a:buChar char=""/>
        <a:tabLst/>
        <a:defRPr b="0" baseline="0" cap="none" i="0" spc="0" strike="noStrike" sz="2200" u="none">
          <a:ln>
            <a:noFill/>
          </a:ln>
          <a:solidFill>
            <a:srgbClr val="2E2B21"/>
          </a:solidFill>
          <a:uFillTx/>
          <a:latin typeface="Tw Cen MT"/>
          <a:ea typeface="Tw Cen MT"/>
          <a:cs typeface="Tw Cen MT"/>
          <a:sym typeface="Tw Cen MT"/>
        </a:defRPr>
      </a:lvl2pPr>
      <a:lvl3pPr marL="526433" marR="0" indent="-215537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2"/>
        </a:buClr>
        <a:buSzPct val="100000"/>
        <a:buFont typeface="Tw Cen MT"/>
        <a:buChar char=""/>
        <a:tabLst/>
        <a:defRPr b="0" baseline="0" cap="none" i="0" spc="0" strike="noStrike" sz="2200" u="none">
          <a:ln>
            <a:noFill/>
          </a:ln>
          <a:solidFill>
            <a:srgbClr val="2E2B21"/>
          </a:solidFill>
          <a:uFillTx/>
          <a:latin typeface="Tw Cen MT"/>
          <a:ea typeface="Tw Cen MT"/>
          <a:cs typeface="Tw Cen MT"/>
          <a:sym typeface="Tw Cen MT"/>
        </a:defRPr>
      </a:lvl3pPr>
      <a:lvl4pPr marL="672737" marR="0" indent="-215537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2"/>
        </a:buClr>
        <a:buSzPct val="100000"/>
        <a:buFont typeface="Tw Cen MT"/>
        <a:buChar char=""/>
        <a:tabLst/>
        <a:defRPr b="0" baseline="0" cap="none" i="0" spc="0" strike="noStrike" sz="2200" u="none">
          <a:ln>
            <a:noFill/>
          </a:ln>
          <a:solidFill>
            <a:srgbClr val="2E2B21"/>
          </a:solidFill>
          <a:uFillTx/>
          <a:latin typeface="Tw Cen MT"/>
          <a:ea typeface="Tw Cen MT"/>
          <a:cs typeface="Tw Cen MT"/>
          <a:sym typeface="Tw Cen MT"/>
        </a:defRPr>
      </a:lvl4pPr>
      <a:lvl5pPr marL="855617" marR="0" indent="-215537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2"/>
        </a:buClr>
        <a:buSzPct val="100000"/>
        <a:buFont typeface="Tw Cen MT"/>
        <a:buChar char=""/>
        <a:tabLst/>
        <a:defRPr b="0" baseline="0" cap="none" i="0" spc="0" strike="noStrike" sz="2200" u="none">
          <a:ln>
            <a:noFill/>
          </a:ln>
          <a:solidFill>
            <a:srgbClr val="2E2B21"/>
          </a:solidFill>
          <a:uFillTx/>
          <a:latin typeface="Tw Cen MT"/>
          <a:ea typeface="Tw Cen MT"/>
          <a:cs typeface="Tw Cen MT"/>
          <a:sym typeface="Tw Cen MT"/>
        </a:defRPr>
      </a:lvl5pPr>
      <a:lvl6pPr marL="992777" marR="0" indent="-215537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2"/>
        </a:buClr>
        <a:buSzPct val="100000"/>
        <a:buFont typeface="Tw Cen MT"/>
        <a:buChar char=""/>
        <a:tabLst/>
        <a:defRPr b="0" baseline="0" cap="none" i="0" spc="0" strike="noStrike" sz="2200" u="none">
          <a:ln>
            <a:noFill/>
          </a:ln>
          <a:solidFill>
            <a:srgbClr val="2E2B21"/>
          </a:solidFill>
          <a:uFillTx/>
          <a:latin typeface="Tw Cen MT"/>
          <a:ea typeface="Tw Cen MT"/>
          <a:cs typeface="Tw Cen MT"/>
          <a:sym typeface="Tw Cen MT"/>
        </a:defRPr>
      </a:lvl6pPr>
      <a:lvl7pPr marL="1139081" marR="0" indent="-215537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2"/>
        </a:buClr>
        <a:buSzPct val="100000"/>
        <a:buFont typeface="Tw Cen MT"/>
        <a:buChar char=""/>
        <a:tabLst/>
        <a:defRPr b="0" baseline="0" cap="none" i="0" spc="0" strike="noStrike" sz="2200" u="none">
          <a:ln>
            <a:noFill/>
          </a:ln>
          <a:solidFill>
            <a:srgbClr val="2E2B21"/>
          </a:solidFill>
          <a:uFillTx/>
          <a:latin typeface="Tw Cen MT"/>
          <a:ea typeface="Tw Cen MT"/>
          <a:cs typeface="Tw Cen MT"/>
          <a:sym typeface="Tw Cen MT"/>
        </a:defRPr>
      </a:lvl7pPr>
      <a:lvl8pPr marL="1294529" marR="0" indent="-215537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2"/>
        </a:buClr>
        <a:buSzPct val="100000"/>
        <a:buFont typeface="Tw Cen MT"/>
        <a:buChar char=""/>
        <a:tabLst/>
        <a:defRPr b="0" baseline="0" cap="none" i="0" spc="0" strike="noStrike" sz="2200" u="none">
          <a:ln>
            <a:noFill/>
          </a:ln>
          <a:solidFill>
            <a:srgbClr val="2E2B21"/>
          </a:solidFill>
          <a:uFillTx/>
          <a:latin typeface="Tw Cen MT"/>
          <a:ea typeface="Tw Cen MT"/>
          <a:cs typeface="Tw Cen MT"/>
          <a:sym typeface="Tw Cen MT"/>
        </a:defRPr>
      </a:lvl8pPr>
      <a:lvl9pPr marL="1440833" marR="0" indent="-215537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2"/>
        </a:buClr>
        <a:buSzPct val="100000"/>
        <a:buFont typeface="Tw Cen MT"/>
        <a:buChar char=""/>
        <a:tabLst/>
        <a:defRPr b="0" baseline="0" cap="none" i="0" spc="0" strike="noStrike" sz="2200" u="none">
          <a:ln>
            <a:noFill/>
          </a:ln>
          <a:solidFill>
            <a:srgbClr val="2E2B21"/>
          </a:solidFill>
          <a:uFillTx/>
          <a:latin typeface="Tw Cen MT"/>
          <a:ea typeface="Tw Cen MT"/>
          <a:cs typeface="Tw Cen MT"/>
          <a:sym typeface="Tw Cen MT"/>
        </a:defRPr>
      </a:lvl9pPr>
    </p:bodyStyle>
    <p:other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 Condensed"/>
        </a:defRPr>
      </a:lvl1pPr>
      <a:lvl2pPr marL="0" marR="0" indent="457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 Condensed"/>
        </a:defRPr>
      </a:lvl2pPr>
      <a:lvl3pPr marL="0" marR="0" indent="914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 Condensed"/>
        </a:defRPr>
      </a:lvl3pPr>
      <a:lvl4pPr marL="0" marR="0" indent="1371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 Condensed"/>
        </a:defRPr>
      </a:lvl4pPr>
      <a:lvl5pPr marL="0" marR="0" indent="18288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 Condensed"/>
        </a:defRPr>
      </a:lvl5pPr>
      <a:lvl6pPr marL="0" marR="0" indent="22860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 Condensed"/>
        </a:defRPr>
      </a:lvl6pPr>
      <a:lvl7pPr marL="0" marR="0" indent="2743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 Condensed"/>
        </a:defRPr>
      </a:lvl7pPr>
      <a:lvl8pPr marL="0" marR="0" indent="3200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 Condensed"/>
        </a:defRPr>
      </a:lvl8pPr>
      <a:lvl9pPr marL="0" marR="0" indent="3657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 Condensed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odelo-onu-asobilca.org/wp-content/uploads/2016/01/Procedimiento-Parlamentario-2016.pdf" TargetMode="Externa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endientedemigracion.ucm.es/info/sdrelint/ficheros_aula/aula1501.pdf" TargetMode="Externa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endientedemigracion.ucm.es/info/sdrelint/ficheros_aula/aula1501.pdf" TargetMode="Externa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n.org/es/charter-united-nations/" TargetMode="External"/><Relationship Id="rId3" Type="http://schemas.openxmlformats.org/officeDocument/2006/relationships/hyperlink" Target="http://www.un.org/es/documents/udhr/UDHR_booklet_SP_web.pdf" TargetMode="Externa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ítulo 1"/>
          <p:cNvSpPr txBox="1"/>
          <p:nvPr>
            <p:ph type="ctrTitle"/>
          </p:nvPr>
        </p:nvSpPr>
        <p:spPr>
          <a:xfrm>
            <a:off x="457200" y="4960137"/>
            <a:ext cx="7772400" cy="1463041"/>
          </a:xfrm>
          <a:prstGeom prst="rect">
            <a:avLst/>
          </a:prstGeom>
        </p:spPr>
        <p:txBody>
          <a:bodyPr/>
          <a:lstStyle/>
          <a:p>
            <a:pPr/>
            <a:r>
              <a:t>diciembre 11 y 12</a:t>
            </a:r>
          </a:p>
        </p:txBody>
      </p:sp>
      <p:sp>
        <p:nvSpPr>
          <p:cNvPr id="125" name="Subtítulo 2"/>
          <p:cNvSpPr txBox="1"/>
          <p:nvPr>
            <p:ph type="subTitle" sz="quarter" idx="1"/>
          </p:nvPr>
        </p:nvSpPr>
        <p:spPr>
          <a:xfrm>
            <a:off x="8610600" y="4960137"/>
            <a:ext cx="3200400" cy="1463041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26" name="LOGO-NACIONES-UNIDAS vi.png" descr="LOGO-NACIONES-UNIDAS vi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61376" y="152937"/>
            <a:ext cx="12192001" cy="42661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ítulo 1"/>
          <p:cNvSpPr txBox="1"/>
          <p:nvPr>
            <p:ph type="title"/>
          </p:nvPr>
        </p:nvSpPr>
        <p:spPr>
          <a:xfrm>
            <a:off x="1037007" y="-1"/>
            <a:ext cx="9720072" cy="1499618"/>
          </a:xfrm>
          <a:prstGeom prst="rect">
            <a:avLst/>
          </a:prstGeom>
        </p:spPr>
        <p:txBody>
          <a:bodyPr/>
          <a:lstStyle/>
          <a:p>
            <a:pPr/>
            <a:r>
              <a:t>MOCIONES</a:t>
            </a:r>
          </a:p>
        </p:txBody>
      </p:sp>
      <p:pic>
        <p:nvPicPr>
          <p:cNvPr id="157" name="Marcador de contenido 3" descr="Marcador de contenido 3"/>
          <p:cNvPicPr>
            <a:picLocks noChangeAspect="1"/>
          </p:cNvPicPr>
          <p:nvPr/>
        </p:nvPicPr>
        <p:blipFill>
          <a:blip r:embed="rId2">
            <a:extLst/>
          </a:blip>
          <a:srcRect l="16722" t="12326" r="19198" b="5569"/>
          <a:stretch>
            <a:fillRect/>
          </a:stretch>
        </p:blipFill>
        <p:spPr>
          <a:xfrm>
            <a:off x="1159096" y="1017431"/>
            <a:ext cx="7959147" cy="5733517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CuadroTexto 4"/>
          <p:cNvSpPr txBox="1"/>
          <p:nvPr/>
        </p:nvSpPr>
        <p:spPr>
          <a:xfrm rot="16200000">
            <a:off x="6622493" y="3635270"/>
            <a:ext cx="5733518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http://</a:t>
            </a:r>
            <a:r>
              <a:rPr sz="1200"/>
              <a:t>modelo-onu-asobilca.org/wp-content/uploads/2016/01/Procedimiento-Parlamentario-2016.pdf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ítulo 1"/>
          <p:cNvSpPr txBox="1"/>
          <p:nvPr>
            <p:ph type="title"/>
          </p:nvPr>
        </p:nvSpPr>
        <p:spPr>
          <a:xfrm>
            <a:off x="1037007" y="-1"/>
            <a:ext cx="9720072" cy="1499618"/>
          </a:xfrm>
          <a:prstGeom prst="rect">
            <a:avLst/>
          </a:prstGeom>
        </p:spPr>
        <p:txBody>
          <a:bodyPr/>
          <a:lstStyle/>
          <a:p>
            <a:pPr/>
            <a:r>
              <a:t>Puntos de información </a:t>
            </a:r>
          </a:p>
        </p:txBody>
      </p:sp>
      <p:sp>
        <p:nvSpPr>
          <p:cNvPr id="161" name="CuadroTexto 4"/>
          <p:cNvSpPr txBox="1"/>
          <p:nvPr/>
        </p:nvSpPr>
        <p:spPr>
          <a:xfrm rot="16200000">
            <a:off x="7511190" y="3635266"/>
            <a:ext cx="5733518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http://</a:t>
            </a:r>
            <a:r>
              <a:rPr sz="1200"/>
              <a:t>modelo-onu-asobilca.org/wp-content/uploads/2016/01/Procedimiento-Parlamentario-2016.pdf</a:t>
            </a:r>
          </a:p>
        </p:txBody>
      </p:sp>
      <p:pic>
        <p:nvPicPr>
          <p:cNvPr id="162" name="Imagen 5" descr="Imagen 5"/>
          <p:cNvPicPr>
            <a:picLocks noChangeAspect="1"/>
          </p:cNvPicPr>
          <p:nvPr/>
        </p:nvPicPr>
        <p:blipFill>
          <a:blip r:embed="rId2">
            <a:extLst/>
          </a:blip>
          <a:srcRect l="18193" t="16505" r="18952" b="13424"/>
          <a:stretch>
            <a:fillRect/>
          </a:stretch>
        </p:blipFill>
        <p:spPr>
          <a:xfrm>
            <a:off x="1037006" y="1080199"/>
            <a:ext cx="8947400" cy="560797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ítulo 1"/>
          <p:cNvSpPr txBox="1"/>
          <p:nvPr>
            <p:ph type="title"/>
          </p:nvPr>
        </p:nvSpPr>
        <p:spPr>
          <a:xfrm>
            <a:off x="1024128" y="585216"/>
            <a:ext cx="9720072" cy="1499617"/>
          </a:xfrm>
          <a:prstGeom prst="rect">
            <a:avLst/>
          </a:prstGeom>
        </p:spPr>
        <p:txBody>
          <a:bodyPr/>
          <a:lstStyle/>
          <a:p>
            <a:pPr/>
            <a:r>
              <a:t>Amonestaciones</a:t>
            </a:r>
          </a:p>
        </p:txBody>
      </p:sp>
      <p:sp>
        <p:nvSpPr>
          <p:cNvPr id="165" name="Marcador de contenido 2"/>
          <p:cNvSpPr txBox="1"/>
          <p:nvPr>
            <p:ph type="body" idx="1"/>
          </p:nvPr>
        </p:nvSpPr>
        <p:spPr>
          <a:xfrm>
            <a:off x="1024127" y="1854557"/>
            <a:ext cx="10669891" cy="4662154"/>
          </a:xfrm>
          <a:prstGeom prst="rect">
            <a:avLst/>
          </a:prstGeom>
        </p:spPr>
        <p:txBody>
          <a:bodyPr/>
          <a:lstStyle/>
          <a:p>
            <a:pPr marL="514350" indent="-514350">
              <a:lnSpc>
                <a:spcPct val="81000"/>
              </a:lnSpc>
              <a:buFontTx/>
              <a:buAutoNum type="romanLcPeriod" startAt="1"/>
              <a:defRPr sz="2800"/>
            </a:pPr>
            <a:r>
              <a:t>Es una advertencia que se le hace al delegado que quiebre alguna regla o procedimiento del código de conducta y/o proceso parlamentario. </a:t>
            </a:r>
          </a:p>
          <a:p>
            <a:pPr marL="0" indent="0">
              <a:lnSpc>
                <a:spcPct val="81000"/>
              </a:lnSpc>
              <a:buSzTx/>
              <a:buNone/>
              <a:defRPr sz="3200"/>
            </a:pPr>
          </a:p>
          <a:p>
            <a:pPr lvl="1" marL="688086" indent="-514350">
              <a:lnSpc>
                <a:spcPct val="81000"/>
              </a:lnSpc>
              <a:spcBef>
                <a:spcPts val="400"/>
              </a:spcBef>
              <a:buFontTx/>
              <a:buAutoNum type="romanLcPeriod" startAt="1"/>
              <a:defRPr sz="2800"/>
            </a:pPr>
            <a:r>
              <a:t>3 Amonestaciones = 5 Minutos fuera de la sala </a:t>
            </a:r>
          </a:p>
          <a:p>
            <a:pPr lvl="1" marL="688086" indent="-514350">
              <a:lnSpc>
                <a:spcPct val="81000"/>
              </a:lnSpc>
              <a:spcBef>
                <a:spcPts val="400"/>
              </a:spcBef>
              <a:buFontTx/>
              <a:buAutoNum type="romanLcPeriod" startAt="1"/>
              <a:defRPr sz="2800"/>
            </a:pPr>
            <a:r>
              <a:t>5 Amonestaciones = 10 Minutos fuera de la sala </a:t>
            </a:r>
            <a:endParaRPr sz="1800"/>
          </a:p>
          <a:p>
            <a:pPr lvl="1" marL="688086" indent="-514350">
              <a:lnSpc>
                <a:spcPct val="81000"/>
              </a:lnSpc>
              <a:spcBef>
                <a:spcPts val="400"/>
              </a:spcBef>
              <a:buFontTx/>
              <a:buAutoNum type="romanLcPeriod" startAt="1"/>
              <a:defRPr sz="2400"/>
            </a:pPr>
          </a:p>
          <a:p>
            <a:pPr marL="514350" indent="-514350">
              <a:lnSpc>
                <a:spcPct val="81000"/>
              </a:lnSpc>
              <a:buFontTx/>
              <a:buAutoNum type="romanLcPeriod" startAt="1"/>
              <a:defRPr sz="2800"/>
            </a:pPr>
            <a:r>
              <a:t>A partir de 7 Amonestaciones, el comité directivo discutirá la sanción para el delegado.  </a:t>
            </a:r>
          </a:p>
          <a:p>
            <a:pPr marL="514350" indent="-514350">
              <a:lnSpc>
                <a:spcPct val="81000"/>
              </a:lnSpc>
              <a:buFontTx/>
              <a:buAutoNum type="romanLcPeriod" startAt="1"/>
              <a:defRPr sz="2800"/>
            </a:pPr>
            <a:r>
              <a:t>Son acumulativas por todo el modelo.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ítulo 1"/>
          <p:cNvSpPr txBox="1"/>
          <p:nvPr>
            <p:ph type="title"/>
          </p:nvPr>
        </p:nvSpPr>
        <p:spPr>
          <a:xfrm>
            <a:off x="1024128" y="585216"/>
            <a:ext cx="9720072" cy="1499617"/>
          </a:xfrm>
          <a:prstGeom prst="rect">
            <a:avLst/>
          </a:prstGeom>
        </p:spPr>
        <p:txBody>
          <a:bodyPr/>
          <a:lstStyle/>
          <a:p>
            <a:pPr/>
            <a:r>
              <a:t>Debates</a:t>
            </a:r>
          </a:p>
        </p:txBody>
      </p:sp>
      <p:pic>
        <p:nvPicPr>
          <p:cNvPr id="168" name="Marcador de contenido 3" descr="Marcador de contenido 3"/>
          <p:cNvPicPr>
            <a:picLocks noChangeAspect="1"/>
          </p:cNvPicPr>
          <p:nvPr/>
        </p:nvPicPr>
        <p:blipFill>
          <a:blip r:embed="rId2">
            <a:extLst/>
          </a:blip>
          <a:srcRect l="22122" t="24812" r="25497" b="29086"/>
          <a:stretch>
            <a:fillRect/>
          </a:stretch>
        </p:blipFill>
        <p:spPr>
          <a:xfrm>
            <a:off x="1953718" y="1737103"/>
            <a:ext cx="8175310" cy="4045513"/>
          </a:xfrm>
          <a:prstGeom prst="rect">
            <a:avLst/>
          </a:prstGeom>
          <a:ln w="12700">
            <a:miter lim="400000"/>
          </a:ln>
        </p:spPr>
      </p:pic>
      <p:sp>
        <p:nvSpPr>
          <p:cNvPr id="169" name="CuadroTexto 5"/>
          <p:cNvSpPr txBox="1"/>
          <p:nvPr/>
        </p:nvSpPr>
        <p:spPr>
          <a:xfrm>
            <a:off x="1953718" y="5871890"/>
            <a:ext cx="8175309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http://</a:t>
            </a:r>
            <a:r>
              <a:rPr sz="1200"/>
              <a:t>modelo-onu-asobilca.org/wp-content/uploads/2016/01/Procedimiento-Parlamentario-2016.pdf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ítulo 1"/>
          <p:cNvSpPr txBox="1"/>
          <p:nvPr>
            <p:ph type="title"/>
          </p:nvPr>
        </p:nvSpPr>
        <p:spPr>
          <a:xfrm>
            <a:off x="1024128" y="585216"/>
            <a:ext cx="9720072" cy="1499617"/>
          </a:xfrm>
          <a:prstGeom prst="rect">
            <a:avLst/>
          </a:prstGeom>
        </p:spPr>
        <p:txBody>
          <a:bodyPr/>
          <a:lstStyle/>
          <a:p>
            <a:pPr/>
            <a:r>
              <a:t>¿Qué es el lenguaje parlamentario?</a:t>
            </a:r>
          </a:p>
        </p:txBody>
      </p:sp>
      <p:sp>
        <p:nvSpPr>
          <p:cNvPr id="172" name="Marcador de contenido 2"/>
          <p:cNvSpPr txBox="1"/>
          <p:nvPr>
            <p:ph type="body" idx="1"/>
          </p:nvPr>
        </p:nvSpPr>
        <p:spPr>
          <a:xfrm>
            <a:off x="1024129" y="1873874"/>
            <a:ext cx="10502463" cy="4810261"/>
          </a:xfrm>
          <a:prstGeom prst="rect">
            <a:avLst/>
          </a:prstGeom>
        </p:spPr>
        <p:txBody>
          <a:bodyPr/>
          <a:lstStyle>
            <a:lvl1pPr marL="857250" indent="-857250">
              <a:buFontTx/>
              <a:buAutoNum type="romanLcPeriod" startAt="1"/>
              <a:defRPr sz="4000"/>
            </a:lvl1pPr>
          </a:lstStyle>
          <a:p>
            <a:pPr/>
            <a:r>
              <a:t>Lenguaje formal que se debe manejar durante todo el modelo de modo escrito u oral.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ítulo 1"/>
          <p:cNvSpPr txBox="1"/>
          <p:nvPr>
            <p:ph type="title"/>
          </p:nvPr>
        </p:nvSpPr>
        <p:spPr>
          <a:xfrm>
            <a:off x="1024128" y="585216"/>
            <a:ext cx="9720072" cy="1499617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pPr/>
            <a:r>
              <a:t>¿QUÉ NO HACE PARTE DEL LENGUAJE PARLAMENTARIO?</a:t>
            </a:r>
          </a:p>
        </p:txBody>
      </p:sp>
      <p:sp>
        <p:nvSpPr>
          <p:cNvPr id="175" name="Marcador de contenido 2"/>
          <p:cNvSpPr txBox="1"/>
          <p:nvPr>
            <p:ph type="body" idx="1"/>
          </p:nvPr>
        </p:nvSpPr>
        <p:spPr>
          <a:xfrm>
            <a:off x="1024127" y="2285999"/>
            <a:ext cx="9720073" cy="4023361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4000"/>
            </a:pPr>
          </a:p>
          <a:p>
            <a:pPr marL="857250" indent="-857250">
              <a:buFontTx/>
              <a:buAutoNum type="romanLcPeriod" startAt="1"/>
              <a:defRPr sz="2800"/>
            </a:pPr>
            <a:r>
              <a:t>Cualquier tipo de lenguaje soez u ofensivo. </a:t>
            </a:r>
          </a:p>
          <a:p>
            <a:pPr marL="857250" indent="-857250">
              <a:buFontTx/>
              <a:buAutoNum type="romanLcPeriod" startAt="1"/>
              <a:defRPr sz="2800"/>
            </a:pPr>
            <a:r>
              <a:t>Términos coloquiales, por ejemplo: “Plata” en lugar de decir “Recursos monetarios”. </a:t>
            </a:r>
          </a:p>
          <a:p>
            <a:pPr marL="857250" indent="-857250">
              <a:buFontTx/>
              <a:buAutoNum type="romanLcPeriod" startAt="1"/>
              <a:defRPr sz="2800"/>
            </a:pPr>
            <a:r>
              <a:t>El que un delegado hable en la comisión como primera persona. </a:t>
            </a:r>
            <a:r>
              <a:rPr b="1"/>
              <a:t>Recuerde siempre el uso de la tercera persona a excepción de que se este representando un personaje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ítulo 1"/>
          <p:cNvSpPr txBox="1"/>
          <p:nvPr>
            <p:ph type="title"/>
          </p:nvPr>
        </p:nvSpPr>
        <p:spPr>
          <a:xfrm>
            <a:off x="457200" y="4960137"/>
            <a:ext cx="7772400" cy="1463041"/>
          </a:xfrm>
          <a:prstGeom prst="rect">
            <a:avLst/>
          </a:prstGeom>
        </p:spPr>
        <p:txBody>
          <a:bodyPr/>
          <a:lstStyle/>
          <a:p>
            <a:pPr/>
            <a:r>
              <a:t>Tiempo de lobbying &amp; papeles resolutivos</a:t>
            </a:r>
          </a:p>
        </p:txBody>
      </p:sp>
      <p:sp>
        <p:nvSpPr>
          <p:cNvPr id="178" name="Marcador de texto 3"/>
          <p:cNvSpPr txBox="1"/>
          <p:nvPr>
            <p:ph type="body" sz="quarter" idx="1"/>
          </p:nvPr>
        </p:nvSpPr>
        <p:spPr>
          <a:xfrm>
            <a:off x="8610600" y="4960137"/>
            <a:ext cx="3200400" cy="1463041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9" name="Marcador de posición de imagen 6"/>
          <p:cNvSpPr/>
          <p:nvPr/>
        </p:nvSpPr>
        <p:spPr>
          <a:xfrm>
            <a:off x="0" y="-3"/>
            <a:ext cx="12188953" cy="4572001"/>
          </a:xfrm>
          <a:prstGeom prst="rect">
            <a:avLst/>
          </a:prstGeom>
          <a:solidFill>
            <a:srgbClr val="C4D8D7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pic>
        <p:nvPicPr>
          <p:cNvPr id="180" name="LOGO-NACIONES-UNIDAS vi.png" descr="LOGO-NACIONES-UNIDAS vi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52935"/>
            <a:ext cx="12192001" cy="42661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ítulo 1"/>
          <p:cNvSpPr txBox="1"/>
          <p:nvPr>
            <p:ph type="title"/>
          </p:nvPr>
        </p:nvSpPr>
        <p:spPr>
          <a:xfrm>
            <a:off x="1024128" y="585216"/>
            <a:ext cx="9720072" cy="1499617"/>
          </a:xfrm>
          <a:prstGeom prst="rect">
            <a:avLst/>
          </a:prstGeom>
        </p:spPr>
        <p:txBody>
          <a:bodyPr/>
          <a:lstStyle/>
          <a:p>
            <a:pPr/>
            <a:r>
              <a:t>¿Qué es lobbying?</a:t>
            </a:r>
          </a:p>
        </p:txBody>
      </p:sp>
      <p:sp>
        <p:nvSpPr>
          <p:cNvPr id="183" name="Marcador de contenido 2"/>
          <p:cNvSpPr txBox="1"/>
          <p:nvPr>
            <p:ph type="body" idx="1"/>
          </p:nvPr>
        </p:nvSpPr>
        <p:spPr>
          <a:xfrm>
            <a:off x="1024127" y="2285999"/>
            <a:ext cx="9720073" cy="4023361"/>
          </a:xfrm>
          <a:prstGeom prst="rect">
            <a:avLst/>
          </a:prstGeom>
        </p:spPr>
        <p:txBody>
          <a:bodyPr/>
          <a:lstStyle/>
          <a:p>
            <a:pPr marL="514350" indent="-514350">
              <a:buFontTx/>
              <a:buAutoNum type="romanLcPeriod" startAt="1"/>
            </a:pPr>
            <a:r>
              <a:t>Las delegaciones que tienen propuestas similares se unen formando un bloque. </a:t>
            </a:r>
          </a:p>
          <a:p>
            <a:pPr marL="514350" indent="-514350">
              <a:buFontTx/>
              <a:buAutoNum type="romanLcPeriod" startAt="1"/>
            </a:pPr>
            <a:r>
              <a:t>El bloque redactará el Papel Resolutivo y/o un borrador de resolución.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ítulo 1"/>
          <p:cNvSpPr txBox="1"/>
          <p:nvPr>
            <p:ph type="title"/>
          </p:nvPr>
        </p:nvSpPr>
        <p:spPr>
          <a:xfrm>
            <a:off x="1024128" y="585216"/>
            <a:ext cx="9720072" cy="1499617"/>
          </a:xfrm>
          <a:prstGeom prst="rect">
            <a:avLst/>
          </a:prstGeom>
        </p:spPr>
        <p:txBody>
          <a:bodyPr/>
          <a:lstStyle/>
          <a:p>
            <a:pPr/>
            <a:r>
              <a:t>¿Qué es un papel resolutivo?</a:t>
            </a:r>
          </a:p>
        </p:txBody>
      </p:sp>
      <p:sp>
        <p:nvSpPr>
          <p:cNvPr id="186" name="Marcador de contenido 2"/>
          <p:cNvSpPr txBox="1"/>
          <p:nvPr>
            <p:ph type="body" idx="1"/>
          </p:nvPr>
        </p:nvSpPr>
        <p:spPr>
          <a:xfrm>
            <a:off x="579549" y="2311757"/>
            <a:ext cx="10702343" cy="4023360"/>
          </a:xfrm>
          <a:prstGeom prst="rect">
            <a:avLst/>
          </a:prstGeom>
        </p:spPr>
        <p:txBody>
          <a:bodyPr/>
          <a:lstStyle/>
          <a:p>
            <a:pPr marL="571500" indent="-571500" algn="just">
              <a:buFontTx/>
              <a:buAutoNum type="romanLcPeriod" startAt="1"/>
              <a:defRPr sz="2800"/>
            </a:pPr>
            <a:r>
              <a:t>Documento realizado por los delegados que cuenta con un formato específico realizado cuando el debate de cierto tema ha terminado. Cada bloque crea su propio documento.</a:t>
            </a:r>
          </a:p>
          <a:p>
            <a:pPr marL="571500" indent="-571500" algn="just">
              <a:buFontTx/>
              <a:buAutoNum type="romanLcPeriod" startAt="1"/>
              <a:defRPr sz="2800"/>
            </a:pPr>
            <a:r>
              <a:t>Cada bloque tiene: </a:t>
            </a:r>
          </a:p>
          <a:p>
            <a:pPr lvl="3" marL="594359" indent="-137159" algn="just">
              <a:spcBef>
                <a:spcPts val="400"/>
              </a:spcBef>
              <a:buFontTx/>
              <a:defRPr sz="2400"/>
            </a:pPr>
            <a:r>
              <a:t>Dos cabezas de bloque (los delegados con mayores cualidades de liderazgo e ideas innovadoras)- Son elegidos por el mismo bloque. </a:t>
            </a:r>
          </a:p>
          <a:p>
            <a:pPr lvl="3" marL="594359" indent="-137159" algn="just">
              <a:spcBef>
                <a:spcPts val="400"/>
              </a:spcBef>
              <a:buFontTx/>
              <a:defRPr sz="2400"/>
            </a:pPr>
            <a:r>
              <a:t>5-7 países firmantes (Son el principal apoyo de las cabezas de bloque y los más involucrados en las soluciones.) </a:t>
            </a:r>
          </a:p>
          <a:p>
            <a:pPr lvl="3" marL="594359" indent="-137159" algn="just">
              <a:spcBef>
                <a:spcPts val="400"/>
              </a:spcBef>
              <a:buFontTx/>
              <a:defRPr sz="2400"/>
            </a:pPr>
            <a:r>
              <a:t>Un anexo donde todas las delegaciones presentes en el comité deben firmar (Se presenta a la mesa antes de la lectura de resoluciones)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ítulo 1"/>
          <p:cNvSpPr txBox="1"/>
          <p:nvPr>
            <p:ph type="title"/>
          </p:nvPr>
        </p:nvSpPr>
        <p:spPr>
          <a:xfrm>
            <a:off x="1024128" y="585216"/>
            <a:ext cx="9720072" cy="1499617"/>
          </a:xfrm>
          <a:prstGeom prst="rect">
            <a:avLst/>
          </a:prstGeom>
        </p:spPr>
        <p:txBody>
          <a:bodyPr/>
          <a:lstStyle>
            <a:lvl1pPr defTabSz="804672">
              <a:defRPr spc="88" sz="4400"/>
            </a:lvl1pPr>
          </a:lstStyle>
          <a:p>
            <a:pPr/>
            <a:r>
              <a:t>¿Qué pasa si mi delegación no esta de acuerdo con las resoluciones?</a:t>
            </a:r>
          </a:p>
        </p:txBody>
      </p:sp>
      <p:sp>
        <p:nvSpPr>
          <p:cNvPr id="189" name="Marcador de contenido 2"/>
          <p:cNvSpPr txBox="1"/>
          <p:nvPr>
            <p:ph type="body" idx="1"/>
          </p:nvPr>
        </p:nvSpPr>
        <p:spPr>
          <a:xfrm>
            <a:off x="1024127" y="2286000"/>
            <a:ext cx="9720073" cy="4023360"/>
          </a:xfrm>
          <a:prstGeom prst="rect">
            <a:avLst/>
          </a:prstGeom>
        </p:spPr>
        <p:txBody>
          <a:bodyPr/>
          <a:lstStyle>
            <a:lvl1pPr marL="514350" indent="-514350">
              <a:buFontTx/>
              <a:buAutoNum type="romanLcPeriod" startAt="1"/>
              <a:defRPr sz="2800"/>
            </a:lvl1pPr>
          </a:lstStyle>
          <a:p>
            <a:pPr/>
            <a:r>
              <a:t>Se debe realizar un comunicado de prensa donde se establezca por qué la delegación no se encuentra de acuerdo con las soluciones planteadas.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ítulo 1"/>
          <p:cNvSpPr txBox="1"/>
          <p:nvPr>
            <p:ph type="title"/>
          </p:nvPr>
        </p:nvSpPr>
        <p:spPr>
          <a:xfrm>
            <a:off x="1024128" y="585216"/>
            <a:ext cx="9720072" cy="1499617"/>
          </a:xfrm>
          <a:prstGeom prst="rect">
            <a:avLst/>
          </a:prstGeom>
        </p:spPr>
        <p:txBody>
          <a:bodyPr/>
          <a:lstStyle/>
          <a:p>
            <a:pPr/>
            <a:r>
              <a:t>¿Qué es un modelo Onu?</a:t>
            </a:r>
          </a:p>
        </p:txBody>
      </p:sp>
      <p:sp>
        <p:nvSpPr>
          <p:cNvPr id="129" name="Marcador de contenido 2"/>
          <p:cNvSpPr txBox="1"/>
          <p:nvPr>
            <p:ph type="body" idx="1"/>
          </p:nvPr>
        </p:nvSpPr>
        <p:spPr>
          <a:xfrm>
            <a:off x="1024127" y="2285999"/>
            <a:ext cx="9720073" cy="4023361"/>
          </a:xfrm>
          <a:prstGeom prst="rect">
            <a:avLst/>
          </a:prstGeom>
        </p:spPr>
        <p:txBody>
          <a:bodyPr/>
          <a:lstStyle/>
          <a:p>
            <a:pPr marL="571500" indent="-571500" algn="just">
              <a:buFontTx/>
              <a:buAutoNum type="romanLcPeriod" startAt="1"/>
              <a:defRPr sz="3200"/>
            </a:pPr>
            <a:r>
              <a:t>Un Modelo ONU es una simulación de las diferentes comisiones pertenecientes a las Naciones Unidas.</a:t>
            </a:r>
          </a:p>
          <a:p>
            <a:pPr marL="571500" indent="-571500" algn="just">
              <a:buFontTx/>
              <a:buAutoNum type="romanLcPeriod" startAt="1"/>
              <a:defRPr sz="3200"/>
            </a:pPr>
          </a:p>
          <a:p>
            <a:pPr marL="571500" indent="-571500" algn="just">
              <a:buFontTx/>
              <a:buAutoNum type="romanLcPeriod" startAt="2"/>
              <a:defRPr sz="3200"/>
            </a:pPr>
            <a:r>
              <a:t>Los delegados representan diferentes países, organizaciones o personajes con base a problemáticas relacionadas con el comité.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ítulo 1"/>
          <p:cNvSpPr txBox="1"/>
          <p:nvPr>
            <p:ph type="title"/>
          </p:nvPr>
        </p:nvSpPr>
        <p:spPr>
          <a:xfrm>
            <a:off x="1024128" y="585216"/>
            <a:ext cx="9720072" cy="1499617"/>
          </a:xfrm>
          <a:prstGeom prst="rect">
            <a:avLst/>
          </a:prstGeom>
        </p:spPr>
        <p:txBody>
          <a:bodyPr/>
          <a:lstStyle/>
          <a:p>
            <a:pPr/>
            <a:r>
              <a:t>Más información:</a:t>
            </a:r>
          </a:p>
        </p:txBody>
      </p:sp>
      <p:sp>
        <p:nvSpPr>
          <p:cNvPr id="192" name="Marcador de contenido 2"/>
          <p:cNvSpPr txBox="1"/>
          <p:nvPr>
            <p:ph type="body" idx="1"/>
          </p:nvPr>
        </p:nvSpPr>
        <p:spPr>
          <a:xfrm>
            <a:off x="1024127" y="2286000"/>
            <a:ext cx="9720073" cy="4023360"/>
          </a:xfrm>
          <a:prstGeom prst="rect">
            <a:avLst/>
          </a:prstGeom>
        </p:spPr>
        <p:txBody>
          <a:bodyPr/>
          <a:lstStyle/>
          <a:p>
            <a:pPr/>
            <a:r>
              <a:t>Taller Parlamentario (2016) Recuperado de: </a:t>
            </a:r>
            <a:r>
              <a:rPr u="sng">
                <a:solidFill>
                  <a:srgbClr val="D25814"/>
                </a:solidFill>
                <a:uFill>
                  <a:solidFill>
                    <a:srgbClr val="D25814"/>
                  </a:solidFill>
                </a:uFill>
                <a:hlinkClick r:id="rId2" invalidUrl="" action="" tgtFrame="" tooltip="" history="1" highlightClick="0" endSnd="0"/>
              </a:rPr>
              <a:t>http</a:t>
            </a:r>
            <a:r>
              <a:rPr u="sng">
                <a:solidFill>
                  <a:srgbClr val="D25814"/>
                </a:solidFill>
                <a:uFill>
                  <a:solidFill>
                    <a:srgbClr val="D25814"/>
                  </a:solidFill>
                </a:uFill>
                <a:hlinkClick r:id="rId2" invalidUrl="" action="" tgtFrame="" tooltip="" history="1" highlightClick="0" endSnd="0"/>
              </a:rPr>
              <a:t>://</a:t>
            </a:r>
            <a:r>
              <a:rPr u="sng">
                <a:solidFill>
                  <a:srgbClr val="D25814"/>
                </a:solidFill>
                <a:uFill>
                  <a:solidFill>
                    <a:srgbClr val="D25814"/>
                  </a:solidFill>
                </a:uFill>
                <a:hlinkClick r:id="rId2" invalidUrl="" action="" tgtFrame="" tooltip="" history="1" highlightClick="0" endSnd="0"/>
              </a:rPr>
              <a:t>modelo-onu-asobilca.org/wp-content/uploads/2016/01/Procedimiento-Parlamentario-2016.pdf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ítulo 1"/>
          <p:cNvSpPr txBox="1"/>
          <p:nvPr>
            <p:ph type="title"/>
          </p:nvPr>
        </p:nvSpPr>
        <p:spPr>
          <a:xfrm>
            <a:off x="1024128" y="585216"/>
            <a:ext cx="9720072" cy="1499617"/>
          </a:xfrm>
          <a:prstGeom prst="rect">
            <a:avLst/>
          </a:prstGeom>
        </p:spPr>
        <p:txBody>
          <a:bodyPr/>
          <a:lstStyle/>
          <a:p>
            <a:pPr/>
            <a:r>
              <a:t>¿Cuál es el propósito de la onu?</a:t>
            </a:r>
          </a:p>
        </p:txBody>
      </p:sp>
      <p:sp>
        <p:nvSpPr>
          <p:cNvPr id="132" name="Marcador de contenido 2"/>
          <p:cNvSpPr txBox="1"/>
          <p:nvPr>
            <p:ph type="body" idx="1"/>
          </p:nvPr>
        </p:nvSpPr>
        <p:spPr>
          <a:xfrm>
            <a:off x="1024127" y="2286000"/>
            <a:ext cx="9720073" cy="4023360"/>
          </a:xfrm>
          <a:prstGeom prst="rect">
            <a:avLst/>
          </a:prstGeom>
        </p:spPr>
        <p:txBody>
          <a:bodyPr/>
          <a:lstStyle/>
          <a:p>
            <a:pPr marL="571500" indent="-571500" algn="just">
              <a:buFontTx/>
              <a:buAutoNum type="romanLcPeriod" startAt="1"/>
              <a:defRPr sz="3200"/>
            </a:pPr>
            <a:r>
              <a:t>Mantener la paz y la seguridad.</a:t>
            </a:r>
          </a:p>
          <a:p>
            <a:pPr marL="571500" indent="-571500" algn="just">
              <a:buFontTx/>
              <a:buAutoNum type="romanLcPeriod" startAt="1"/>
              <a:defRPr sz="3200"/>
            </a:pPr>
            <a:r>
              <a:t>Fomentar las relaciones amigables entre naciones.</a:t>
            </a:r>
          </a:p>
          <a:p>
            <a:pPr marL="571500" indent="-571500" algn="just">
              <a:buFontTx/>
              <a:buAutoNum type="romanLcPeriod" startAt="1"/>
              <a:defRPr sz="3200"/>
            </a:pPr>
            <a:r>
              <a:t>Respetar la autodeterminación de los pueblos.</a:t>
            </a:r>
          </a:p>
          <a:p>
            <a:pPr marL="571500" indent="-571500" algn="just">
              <a:buFontTx/>
              <a:buAutoNum type="romanLcPeriod" startAt="1"/>
              <a:defRPr sz="3200"/>
            </a:pPr>
            <a:r>
              <a:t>Cooperación económica, social y cultural.</a:t>
            </a:r>
          </a:p>
          <a:p>
            <a:pPr marL="571500" indent="-571500" algn="just">
              <a:buFontTx/>
              <a:buAutoNum type="romanLcPeriod" startAt="1"/>
              <a:defRPr sz="3200"/>
            </a:pPr>
            <a:r>
              <a:t>Estimulo a los derechos humanos.</a:t>
            </a:r>
          </a:p>
        </p:txBody>
      </p:sp>
      <p:sp>
        <p:nvSpPr>
          <p:cNvPr id="133" name="CuadroTexto 3"/>
          <p:cNvSpPr txBox="1"/>
          <p:nvPr/>
        </p:nvSpPr>
        <p:spPr>
          <a:xfrm>
            <a:off x="4752304" y="6308071"/>
            <a:ext cx="8822030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rPr u="sng">
                <a:solidFill>
                  <a:srgbClr val="D25814"/>
                </a:solidFill>
                <a:uFill>
                  <a:solidFill>
                    <a:srgbClr val="D25814"/>
                  </a:solidFill>
                </a:uFill>
                <a:hlinkClick r:id="rId2" invalidUrl="" action="" tgtFrame="" tooltip="" history="1" highlightClick="0" endSnd="0"/>
              </a:rPr>
              <a:t>http://</a:t>
            </a:r>
            <a:r>
              <a:rPr u="sng">
                <a:solidFill>
                  <a:srgbClr val="D25814"/>
                </a:solidFill>
                <a:uFill>
                  <a:solidFill>
                    <a:srgbClr val="D25814"/>
                  </a:solidFill>
                </a:uFill>
                <a:hlinkClick r:id="rId2" invalidUrl="" action="" tgtFrame="" tooltip="" history="1" highlightClick="0" endSnd="0"/>
              </a:rPr>
              <a:t>pendientedemigracion.ucm.es/info/sdrelint/ficheros_aula/aula1501.pdf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ítulo 1"/>
          <p:cNvSpPr txBox="1"/>
          <p:nvPr>
            <p:ph type="title"/>
          </p:nvPr>
        </p:nvSpPr>
        <p:spPr>
          <a:xfrm>
            <a:off x="1024128" y="585216"/>
            <a:ext cx="9720072" cy="1499617"/>
          </a:xfrm>
          <a:prstGeom prst="rect">
            <a:avLst/>
          </a:prstGeom>
        </p:spPr>
        <p:txBody>
          <a:bodyPr/>
          <a:lstStyle/>
          <a:p>
            <a:pPr/>
            <a:r>
              <a:t>¿Cuál es el propósito de la onu?</a:t>
            </a:r>
          </a:p>
        </p:txBody>
      </p:sp>
      <p:sp>
        <p:nvSpPr>
          <p:cNvPr id="136" name="Marcador de contenido 2"/>
          <p:cNvSpPr txBox="1"/>
          <p:nvPr>
            <p:ph type="body" idx="1"/>
          </p:nvPr>
        </p:nvSpPr>
        <p:spPr>
          <a:xfrm>
            <a:off x="1024127" y="2285999"/>
            <a:ext cx="9720073" cy="4023361"/>
          </a:xfrm>
          <a:prstGeom prst="rect">
            <a:avLst/>
          </a:prstGeom>
        </p:spPr>
        <p:txBody>
          <a:bodyPr/>
          <a:lstStyle/>
          <a:p>
            <a:pPr marL="571500" indent="-571500" algn="just">
              <a:buFontTx/>
              <a:buAutoNum type="romanLcPeriod" startAt="1"/>
              <a:defRPr sz="3200"/>
            </a:pPr>
            <a:r>
              <a:t>Mantener la paz y la seguridad.</a:t>
            </a:r>
          </a:p>
          <a:p>
            <a:pPr marL="571500" indent="-571500" algn="just">
              <a:buFontTx/>
              <a:buAutoNum type="romanLcPeriod" startAt="1"/>
              <a:defRPr sz="3200"/>
            </a:pPr>
            <a:r>
              <a:t>Fomentar las relaciones amigables entre naciones.</a:t>
            </a:r>
          </a:p>
          <a:p>
            <a:pPr marL="571500" indent="-571500" algn="just">
              <a:buFontTx/>
              <a:buAutoNum type="romanLcPeriod" startAt="1"/>
              <a:defRPr sz="3200"/>
            </a:pPr>
            <a:r>
              <a:t>Respetar la autodeterminación de los pueblos.</a:t>
            </a:r>
          </a:p>
          <a:p>
            <a:pPr marL="571500" indent="-571500" algn="just">
              <a:buFontTx/>
              <a:buAutoNum type="romanLcPeriod" startAt="1"/>
              <a:defRPr sz="3200"/>
            </a:pPr>
            <a:r>
              <a:t>Cooperación económica, social y cultural.</a:t>
            </a:r>
          </a:p>
          <a:p>
            <a:pPr marL="571500" indent="-571500" algn="just">
              <a:buFontTx/>
              <a:buAutoNum type="romanLcPeriod" startAt="1"/>
              <a:defRPr sz="3200"/>
            </a:pPr>
            <a:r>
              <a:t>Estimulo a los derechos humanos.</a:t>
            </a:r>
          </a:p>
        </p:txBody>
      </p:sp>
      <p:sp>
        <p:nvSpPr>
          <p:cNvPr id="137" name="CuadroTexto 3"/>
          <p:cNvSpPr txBox="1"/>
          <p:nvPr/>
        </p:nvSpPr>
        <p:spPr>
          <a:xfrm>
            <a:off x="4752304" y="6308071"/>
            <a:ext cx="8822029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rPr u="sng">
                <a:solidFill>
                  <a:srgbClr val="D25814"/>
                </a:solidFill>
                <a:uFill>
                  <a:solidFill>
                    <a:srgbClr val="D25814"/>
                  </a:solidFill>
                </a:uFill>
                <a:hlinkClick r:id="rId2" invalidUrl="" action="" tgtFrame="" tooltip="" history="1" highlightClick="0" endSnd="0"/>
              </a:rPr>
              <a:t>http://</a:t>
            </a:r>
            <a:r>
              <a:rPr u="sng">
                <a:solidFill>
                  <a:srgbClr val="D25814"/>
                </a:solidFill>
                <a:uFill>
                  <a:solidFill>
                    <a:srgbClr val="D25814"/>
                  </a:solidFill>
                </a:uFill>
                <a:hlinkClick r:id="rId2" invalidUrl="" action="" tgtFrame="" tooltip="" history="1" highlightClick="0" endSnd="0"/>
              </a:rPr>
              <a:t>pendientedemigracion.ucm.es/info/sdrelint/ficheros_aula/aula1501.pdf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ítulo 1"/>
          <p:cNvSpPr txBox="1"/>
          <p:nvPr>
            <p:ph type="title"/>
          </p:nvPr>
        </p:nvSpPr>
        <p:spPr>
          <a:xfrm>
            <a:off x="1024128" y="585216"/>
            <a:ext cx="9720072" cy="1499617"/>
          </a:xfrm>
          <a:prstGeom prst="rect">
            <a:avLst/>
          </a:prstGeom>
        </p:spPr>
        <p:txBody>
          <a:bodyPr/>
          <a:lstStyle/>
          <a:p>
            <a:pPr/>
            <a:r>
              <a:t>Principios de las naciones unidas</a:t>
            </a:r>
          </a:p>
        </p:txBody>
      </p:sp>
      <p:sp>
        <p:nvSpPr>
          <p:cNvPr id="140" name="Marcador de contenido 2"/>
          <p:cNvSpPr txBox="1"/>
          <p:nvPr>
            <p:ph type="body" idx="1"/>
          </p:nvPr>
        </p:nvSpPr>
        <p:spPr>
          <a:xfrm>
            <a:off x="1024128" y="2285999"/>
            <a:ext cx="10747162" cy="4179196"/>
          </a:xfrm>
          <a:prstGeom prst="rect">
            <a:avLst/>
          </a:prstGeom>
        </p:spPr>
        <p:txBody>
          <a:bodyPr/>
          <a:lstStyle/>
          <a:p>
            <a:pPr marL="514350" indent="-514350">
              <a:buFontTx/>
              <a:buAutoNum type="romanLcPeriod" startAt="1"/>
            </a:pPr>
            <a:r>
              <a:t>Se basa en el principio de la igualdad soberana de todos sus miembros.</a:t>
            </a:r>
          </a:p>
          <a:p>
            <a:pPr marL="514350" indent="-514350">
              <a:buFontTx/>
              <a:buAutoNum type="romanLcPeriod" startAt="1"/>
              <a:defRPr i="1"/>
            </a:pPr>
            <a:r>
              <a:t>Cada </a:t>
            </a:r>
            <a:r>
              <a:rPr i="0"/>
              <a:t>uno de los miembros cumplirá de buena fe sus obligaciones contraídas de conformidad con la Carta.  </a:t>
            </a:r>
            <a:endParaRPr i="0"/>
          </a:p>
          <a:p>
            <a:pPr marL="514350" indent="-514350">
              <a:buFontTx/>
              <a:buAutoNum type="romanLcPeriod" startAt="1"/>
              <a:defRPr i="1"/>
            </a:pPr>
            <a:r>
              <a:t>C</a:t>
            </a:r>
            <a:r>
              <a:rPr i="0"/>
              <a:t>ada uno de los miembros dirimirá sus controversias internacionales por medios pacíficos, de tal modo que no se pongan en peligro la paz, la seguridad ni la justicia internacionales.</a:t>
            </a:r>
            <a:endParaRPr i="0"/>
          </a:p>
          <a:p>
            <a:pPr marL="514350" indent="-514350">
              <a:buFontTx/>
              <a:buAutoNum type="romanLcPeriod" startAt="1"/>
              <a:defRPr i="1"/>
            </a:pPr>
            <a:r>
              <a:t>L</a:t>
            </a:r>
            <a:r>
              <a:rPr i="0"/>
              <a:t>os miembros se abstendrán de recurrir a la amenaza o al uso de la fuerza contra la integridad territorial o la independencia política de cualquier estado, o de obrar en cualquier otra forma incompatible con los propósitos de las Naciones Unidas.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ítulo 1"/>
          <p:cNvSpPr txBox="1"/>
          <p:nvPr>
            <p:ph type="title"/>
          </p:nvPr>
        </p:nvSpPr>
        <p:spPr>
          <a:xfrm>
            <a:off x="1024128" y="585216"/>
            <a:ext cx="9720072" cy="1499617"/>
          </a:xfrm>
          <a:prstGeom prst="rect">
            <a:avLst/>
          </a:prstGeom>
        </p:spPr>
        <p:txBody>
          <a:bodyPr/>
          <a:lstStyle/>
          <a:p>
            <a:pPr/>
            <a:r>
              <a:t>Principios de las naciones unidas</a:t>
            </a:r>
          </a:p>
        </p:txBody>
      </p:sp>
      <p:sp>
        <p:nvSpPr>
          <p:cNvPr id="143" name="Marcador de contenido 2"/>
          <p:cNvSpPr txBox="1"/>
          <p:nvPr>
            <p:ph type="body" idx="1"/>
          </p:nvPr>
        </p:nvSpPr>
        <p:spPr>
          <a:xfrm>
            <a:off x="515155" y="2286000"/>
            <a:ext cx="11256135" cy="4475408"/>
          </a:xfrm>
          <a:prstGeom prst="rect">
            <a:avLst/>
          </a:prstGeom>
        </p:spPr>
        <p:txBody>
          <a:bodyPr/>
          <a:lstStyle/>
          <a:p>
            <a:pPr marL="514350" indent="-514350" algn="just">
              <a:buFontTx/>
              <a:buAutoNum type="romanLcPeriod" startAt="1"/>
            </a:pPr>
            <a:r>
              <a:t>Los miembros se abstendrán de dar ayuda a estado alguno contra el cual la organización estuviere ejerciendo acción preventiva o coercitiva, y prestaran a esta toda clase de ayuda en cualquier acción que ejerza de conformidad con la Carta.</a:t>
            </a:r>
          </a:p>
          <a:p>
            <a:pPr marL="514350" indent="-514350" algn="just">
              <a:buFontTx/>
              <a:buAutoNum type="romanLcPeriod" startAt="1"/>
            </a:pPr>
          </a:p>
          <a:p>
            <a:pPr marL="514350" indent="-514350" algn="just">
              <a:buFontTx/>
              <a:buAutoNum type="romanLcPeriod" startAt="2"/>
            </a:pPr>
            <a:r>
              <a:t>La organización hará que los estados que no son miembros se conduzcan de acuerdo con estos principios en la medida que sea necesaria para mantener la paz y la seguridad internacionales.</a:t>
            </a:r>
          </a:p>
          <a:p>
            <a:pPr marL="514350" indent="-514350" algn="just">
              <a:buFontTx/>
              <a:buAutoNum type="romanLcPeriod" startAt="2"/>
            </a:pPr>
          </a:p>
          <a:p>
            <a:pPr marL="514350" indent="-514350" algn="just">
              <a:buFontTx/>
              <a:buAutoNum type="romanLcPeriod" startAt="3"/>
            </a:pPr>
            <a:r>
              <a:t>Las Naciones Unidas no intervendrán en los asuntos que son esencialmente de la jurisdicción interna de los estados, no obligaran a los miembros a someter dichos asuntos a procedimientos de arreglo conforme a la presente Carta.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ítulo 1"/>
          <p:cNvSpPr txBox="1"/>
          <p:nvPr>
            <p:ph type="title"/>
          </p:nvPr>
        </p:nvSpPr>
        <p:spPr>
          <a:xfrm>
            <a:off x="1024128" y="585216"/>
            <a:ext cx="9720072" cy="1499617"/>
          </a:xfrm>
          <a:prstGeom prst="rect">
            <a:avLst/>
          </a:prstGeom>
        </p:spPr>
        <p:txBody>
          <a:bodyPr/>
          <a:lstStyle/>
          <a:p>
            <a:pPr/>
            <a:r>
              <a:t>Documentos importantes</a:t>
            </a:r>
          </a:p>
        </p:txBody>
      </p:sp>
      <p:sp>
        <p:nvSpPr>
          <p:cNvPr id="146" name="Marcador de contenido 2"/>
          <p:cNvSpPr txBox="1"/>
          <p:nvPr>
            <p:ph type="body" idx="1"/>
          </p:nvPr>
        </p:nvSpPr>
        <p:spPr>
          <a:xfrm>
            <a:off x="1024127" y="2285999"/>
            <a:ext cx="9720073" cy="4023361"/>
          </a:xfrm>
          <a:prstGeom prst="rect">
            <a:avLst/>
          </a:prstGeom>
        </p:spPr>
        <p:txBody>
          <a:bodyPr/>
          <a:lstStyle/>
          <a:p>
            <a:pPr marL="457200" indent="-457200">
              <a:buFontTx/>
              <a:buAutoNum type="arabicPeriod" startAt="1"/>
            </a:pPr>
            <a:r>
              <a:t>Carta de las Naciones Unidas: </a:t>
            </a:r>
            <a:r>
              <a:rPr u="sng">
                <a:solidFill>
                  <a:srgbClr val="D25814"/>
                </a:solidFill>
                <a:uFill>
                  <a:solidFill>
                    <a:srgbClr val="D25814"/>
                  </a:solidFill>
                </a:uFill>
                <a:hlinkClick r:id="rId2" invalidUrl="" action="" tgtFrame="" tooltip="" history="1" highlightClick="0" endSnd="0"/>
              </a:rPr>
              <a:t>http://www.un.org/es/charter-united-nations</a:t>
            </a:r>
            <a:r>
              <a:rPr u="sng">
                <a:solidFill>
                  <a:srgbClr val="D25814"/>
                </a:solidFill>
                <a:uFill>
                  <a:solidFill>
                    <a:srgbClr val="D25814"/>
                  </a:solidFill>
                </a:uFill>
                <a:hlinkClick r:id="rId2" invalidUrl="" action="" tgtFrame="" tooltip="" history="1" highlightClick="0" endSnd="0"/>
              </a:rPr>
              <a:t>/</a:t>
            </a:r>
          </a:p>
          <a:p>
            <a:pPr marL="457200" indent="-457200">
              <a:buFontTx/>
              <a:buAutoNum type="arabicPeriod" startAt="1"/>
            </a:pPr>
            <a:r>
              <a:t>Declaración Universal de los Derechos Humanos: </a:t>
            </a:r>
            <a:r>
              <a:rPr u="sng">
                <a:solidFill>
                  <a:srgbClr val="D25814"/>
                </a:solidFill>
                <a:uFill>
                  <a:solidFill>
                    <a:srgbClr val="D25814"/>
                  </a:solidFill>
                </a:uFill>
                <a:hlinkClick r:id="rId3" invalidUrl="" action="" tgtFrame="" tooltip="" history="1" highlightClick="0" endSnd="0"/>
              </a:rPr>
              <a:t>http://</a:t>
            </a:r>
            <a:r>
              <a:rPr u="sng">
                <a:solidFill>
                  <a:srgbClr val="D25814"/>
                </a:solidFill>
                <a:uFill>
                  <a:solidFill>
                    <a:srgbClr val="D25814"/>
                  </a:solidFill>
                </a:uFill>
                <a:hlinkClick r:id="rId3" invalidUrl="" action="" tgtFrame="" tooltip="" history="1" highlightClick="0" endSnd="0"/>
              </a:rPr>
              <a:t>www.un.org/es/documents/udhr/UDHR_booklet_SP_web.pdf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ítulo 1"/>
          <p:cNvSpPr txBox="1"/>
          <p:nvPr>
            <p:ph type="ctrTitle"/>
          </p:nvPr>
        </p:nvSpPr>
        <p:spPr>
          <a:xfrm>
            <a:off x="457200" y="4960137"/>
            <a:ext cx="7772400" cy="1463041"/>
          </a:xfrm>
          <a:prstGeom prst="rect">
            <a:avLst/>
          </a:prstGeom>
        </p:spPr>
        <p:txBody>
          <a:bodyPr/>
          <a:lstStyle/>
          <a:p>
            <a:pPr/>
            <a:r>
              <a:t>Procedimiento parlamentario</a:t>
            </a:r>
          </a:p>
        </p:txBody>
      </p:sp>
      <p:sp>
        <p:nvSpPr>
          <p:cNvPr id="149" name="Subtítulo 2"/>
          <p:cNvSpPr txBox="1"/>
          <p:nvPr>
            <p:ph type="subTitle" sz="quarter" idx="1"/>
          </p:nvPr>
        </p:nvSpPr>
        <p:spPr>
          <a:xfrm>
            <a:off x="8610600" y="4960137"/>
            <a:ext cx="3200400" cy="1463041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50" name="LOGO-NACIONES-UNIDAS vi.png" descr="LOGO-NACIONES-UNIDAS vi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52937"/>
            <a:ext cx="12192001" cy="42661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ítulo 1"/>
          <p:cNvSpPr txBox="1"/>
          <p:nvPr>
            <p:ph type="title"/>
          </p:nvPr>
        </p:nvSpPr>
        <p:spPr>
          <a:xfrm>
            <a:off x="1037007" y="-1"/>
            <a:ext cx="9720072" cy="1499618"/>
          </a:xfrm>
          <a:prstGeom prst="rect">
            <a:avLst/>
          </a:prstGeom>
        </p:spPr>
        <p:txBody>
          <a:bodyPr/>
          <a:lstStyle/>
          <a:p>
            <a:pPr/>
            <a:r>
              <a:t>Mociones</a:t>
            </a:r>
          </a:p>
        </p:txBody>
      </p:sp>
      <p:pic>
        <p:nvPicPr>
          <p:cNvPr id="153" name="Marcador de contenido 3" descr="Marcador de contenido 3"/>
          <p:cNvPicPr>
            <a:picLocks noChangeAspect="1"/>
          </p:cNvPicPr>
          <p:nvPr/>
        </p:nvPicPr>
        <p:blipFill>
          <a:blip r:embed="rId2">
            <a:extLst/>
          </a:blip>
          <a:srcRect l="18343" t="21611" r="19591" b="8274"/>
          <a:stretch>
            <a:fillRect/>
          </a:stretch>
        </p:blipFill>
        <p:spPr>
          <a:xfrm>
            <a:off x="1037006" y="1068947"/>
            <a:ext cx="8609271" cy="5467961"/>
          </a:xfrm>
          <a:prstGeom prst="rect">
            <a:avLst/>
          </a:prstGeom>
          <a:ln w="12700">
            <a:miter lim="400000"/>
          </a:ln>
        </p:spPr>
      </p:pic>
      <p:sp>
        <p:nvSpPr>
          <p:cNvPr id="154" name="CuadroTexto 4"/>
          <p:cNvSpPr txBox="1"/>
          <p:nvPr/>
        </p:nvSpPr>
        <p:spPr>
          <a:xfrm rot="16200000">
            <a:off x="7429540" y="3564084"/>
            <a:ext cx="5488115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http://</a:t>
            </a:r>
            <a:r>
              <a:rPr sz="1200"/>
              <a:t>modelo-onu-asobilca.org/wp-content/uploads/2016/01/Procedimiento-Parlamentario-2016.pdf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Integral">
  <a:themeElements>
    <a:clrScheme name="Integral">
      <a:dk1>
        <a:srgbClr val="2E2B21"/>
      </a:dk1>
      <a:lt1>
        <a:srgbClr val="FFFFFF"/>
      </a:lt1>
      <a:dk2>
        <a:srgbClr val="A7A7A7"/>
      </a:dk2>
      <a:lt2>
        <a:srgbClr val="535353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0000FF"/>
      </a:hlink>
      <a:folHlink>
        <a:srgbClr val="FF00FF"/>
      </a:folHlink>
    </a:clrScheme>
    <a:fontScheme name="Integr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127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5400000">
              <a:srgbClr val="000000">
                <a:alpha val="5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127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2E2B21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587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2E2B21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Integral">
  <a:themeElements>
    <a:clrScheme name="Integr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0000FF"/>
      </a:hlink>
      <a:folHlink>
        <a:srgbClr val="FF00FF"/>
      </a:folHlink>
    </a:clrScheme>
    <a:fontScheme name="Integr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127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5400000">
              <a:srgbClr val="000000">
                <a:alpha val="5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127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2E2B21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587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2E2B21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